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8" r:id="rId3"/>
    <p:sldId id="257" r:id="rId4"/>
    <p:sldId id="259" r:id="rId5"/>
    <p:sldId id="261" r:id="rId6"/>
    <p:sldId id="260" r:id="rId7"/>
    <p:sldId id="262" r:id="rId8"/>
    <p:sldId id="263" r:id="rId9"/>
    <p:sldId id="264" r:id="rId10"/>
    <p:sldId id="265" r:id="rId11"/>
    <p:sldId id="268" r:id="rId12"/>
    <p:sldId id="269" r:id="rId13"/>
    <p:sldId id="267" r:id="rId14"/>
  </p:sldIdLst>
  <p:sldSz cx="12192000" cy="6858000"/>
  <p:notesSz cx="6858000" cy="9144000"/>
  <p:defaultText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94721"/>
  </p:normalViewPr>
  <p:slideViewPr>
    <p:cSldViewPr snapToGrid="0">
      <p:cViewPr varScale="1">
        <p:scale>
          <a:sx n="108" d="100"/>
          <a:sy n="108" d="100"/>
        </p:scale>
        <p:origin x="64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ore-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18689B-B1FC-3245-8E95-FCD283E33884}" type="datetimeFigureOut">
              <a:rPr kumimoji="1" lang="ko-Kore-KR" altLang="en-US" smtClean="0"/>
              <a:t>2023. 6. 9.</a:t>
            </a:fld>
            <a:endParaRPr kumimoji="1" lang="ko-Kore-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ore-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ore-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D672C1-2F88-1147-86FD-6E360D5F8729}" type="slidenum">
              <a:rPr kumimoji="1" lang="ko-Kore-KR" altLang="en-US" smtClean="0"/>
              <a:t>‹#›</a:t>
            </a:fld>
            <a:endParaRPr kumimoji="1" lang="ko-Kore-KR" altLang="en-US"/>
          </a:p>
        </p:txBody>
      </p:sp>
    </p:spTree>
    <p:extLst>
      <p:ext uri="{BB962C8B-B14F-4D97-AF65-F5344CB8AC3E}">
        <p14:creationId xmlns:p14="http://schemas.microsoft.com/office/powerpoint/2010/main" val="3296739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2</a:t>
            </a:fld>
            <a:endParaRPr kumimoji="1" lang="ko-Kore-KR" altLang="en-US"/>
          </a:p>
        </p:txBody>
      </p:sp>
    </p:spTree>
    <p:extLst>
      <p:ext uri="{BB962C8B-B14F-4D97-AF65-F5344CB8AC3E}">
        <p14:creationId xmlns:p14="http://schemas.microsoft.com/office/powerpoint/2010/main" val="9289232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11</a:t>
            </a:fld>
            <a:endParaRPr kumimoji="1" lang="ko-Kore-KR" altLang="en-US"/>
          </a:p>
        </p:txBody>
      </p:sp>
    </p:spTree>
    <p:extLst>
      <p:ext uri="{BB962C8B-B14F-4D97-AF65-F5344CB8AC3E}">
        <p14:creationId xmlns:p14="http://schemas.microsoft.com/office/powerpoint/2010/main" val="30715652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12</a:t>
            </a:fld>
            <a:endParaRPr kumimoji="1" lang="ko-Kore-KR" altLang="en-US"/>
          </a:p>
        </p:txBody>
      </p:sp>
    </p:spTree>
    <p:extLst>
      <p:ext uri="{BB962C8B-B14F-4D97-AF65-F5344CB8AC3E}">
        <p14:creationId xmlns:p14="http://schemas.microsoft.com/office/powerpoint/2010/main" val="11442751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13</a:t>
            </a:fld>
            <a:endParaRPr kumimoji="1" lang="ko-Kore-KR" altLang="en-US"/>
          </a:p>
        </p:txBody>
      </p:sp>
    </p:spTree>
    <p:extLst>
      <p:ext uri="{BB962C8B-B14F-4D97-AF65-F5344CB8AC3E}">
        <p14:creationId xmlns:p14="http://schemas.microsoft.com/office/powerpoint/2010/main" val="1124189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3</a:t>
            </a:fld>
            <a:endParaRPr kumimoji="1" lang="ko-Kore-KR" altLang="en-US"/>
          </a:p>
        </p:txBody>
      </p:sp>
    </p:spTree>
    <p:extLst>
      <p:ext uri="{BB962C8B-B14F-4D97-AF65-F5344CB8AC3E}">
        <p14:creationId xmlns:p14="http://schemas.microsoft.com/office/powerpoint/2010/main" val="29098918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4</a:t>
            </a:fld>
            <a:endParaRPr kumimoji="1" lang="ko-Kore-KR" altLang="en-US"/>
          </a:p>
        </p:txBody>
      </p:sp>
    </p:spTree>
    <p:extLst>
      <p:ext uri="{BB962C8B-B14F-4D97-AF65-F5344CB8AC3E}">
        <p14:creationId xmlns:p14="http://schemas.microsoft.com/office/powerpoint/2010/main" val="3355144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5</a:t>
            </a:fld>
            <a:endParaRPr kumimoji="1" lang="ko-Kore-KR" altLang="en-US"/>
          </a:p>
        </p:txBody>
      </p:sp>
    </p:spTree>
    <p:extLst>
      <p:ext uri="{BB962C8B-B14F-4D97-AF65-F5344CB8AC3E}">
        <p14:creationId xmlns:p14="http://schemas.microsoft.com/office/powerpoint/2010/main" val="2453481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6</a:t>
            </a:fld>
            <a:endParaRPr kumimoji="1" lang="ko-Kore-KR" altLang="en-US"/>
          </a:p>
        </p:txBody>
      </p:sp>
    </p:spTree>
    <p:extLst>
      <p:ext uri="{BB962C8B-B14F-4D97-AF65-F5344CB8AC3E}">
        <p14:creationId xmlns:p14="http://schemas.microsoft.com/office/powerpoint/2010/main" val="1352388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7</a:t>
            </a:fld>
            <a:endParaRPr kumimoji="1" lang="ko-Kore-KR" altLang="en-US"/>
          </a:p>
        </p:txBody>
      </p:sp>
    </p:spTree>
    <p:extLst>
      <p:ext uri="{BB962C8B-B14F-4D97-AF65-F5344CB8AC3E}">
        <p14:creationId xmlns:p14="http://schemas.microsoft.com/office/powerpoint/2010/main" val="1290969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8</a:t>
            </a:fld>
            <a:endParaRPr kumimoji="1" lang="ko-Kore-KR" altLang="en-US"/>
          </a:p>
        </p:txBody>
      </p:sp>
    </p:spTree>
    <p:extLst>
      <p:ext uri="{BB962C8B-B14F-4D97-AF65-F5344CB8AC3E}">
        <p14:creationId xmlns:p14="http://schemas.microsoft.com/office/powerpoint/2010/main" val="2547735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9</a:t>
            </a:fld>
            <a:endParaRPr kumimoji="1" lang="ko-Kore-KR" altLang="en-US"/>
          </a:p>
        </p:txBody>
      </p:sp>
    </p:spTree>
    <p:extLst>
      <p:ext uri="{BB962C8B-B14F-4D97-AF65-F5344CB8AC3E}">
        <p14:creationId xmlns:p14="http://schemas.microsoft.com/office/powerpoint/2010/main" val="3648379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ore-KR" altLang="en-US" dirty="0"/>
          </a:p>
        </p:txBody>
      </p:sp>
      <p:sp>
        <p:nvSpPr>
          <p:cNvPr id="4" name="슬라이드 번호 개체 틀 3"/>
          <p:cNvSpPr>
            <a:spLocks noGrp="1"/>
          </p:cNvSpPr>
          <p:nvPr>
            <p:ph type="sldNum" sz="quarter" idx="5"/>
          </p:nvPr>
        </p:nvSpPr>
        <p:spPr/>
        <p:txBody>
          <a:bodyPr/>
          <a:lstStyle/>
          <a:p>
            <a:fld id="{A0D672C1-2F88-1147-86FD-6E360D5F8729}" type="slidenum">
              <a:rPr kumimoji="1" lang="ko-Kore-KR" altLang="en-US" smtClean="0"/>
              <a:t>10</a:t>
            </a:fld>
            <a:endParaRPr kumimoji="1" lang="ko-Kore-KR" altLang="en-US"/>
          </a:p>
        </p:txBody>
      </p:sp>
    </p:spTree>
    <p:extLst>
      <p:ext uri="{BB962C8B-B14F-4D97-AF65-F5344CB8AC3E}">
        <p14:creationId xmlns:p14="http://schemas.microsoft.com/office/powerpoint/2010/main" val="564577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C021AD2-B830-0735-98E8-9586D9A8BFD9}"/>
              </a:ext>
            </a:extLst>
          </p:cNvPr>
          <p:cNvSpPr>
            <a:spLocks noGrp="1"/>
          </p:cNvSpPr>
          <p:nvPr>
            <p:ph type="ctrTitle"/>
          </p:nvPr>
        </p:nvSpPr>
        <p:spPr>
          <a:xfrm>
            <a:off x="1524000" y="1122363"/>
            <a:ext cx="9144000" cy="2387600"/>
          </a:xfrm>
        </p:spPr>
        <p:txBody>
          <a:bodyPr anchor="b"/>
          <a:lstStyle>
            <a:lvl1pPr algn="ctr">
              <a:defRPr sz="6000"/>
            </a:lvl1pPr>
          </a:lstStyle>
          <a:p>
            <a:r>
              <a:rPr kumimoji="1" lang="ko-KR" altLang="en-US"/>
              <a:t>마스터 제목 스타일 편집</a:t>
            </a:r>
            <a:endParaRPr kumimoji="1" lang="ko-Kore-KR" altLang="en-US"/>
          </a:p>
        </p:txBody>
      </p:sp>
      <p:sp>
        <p:nvSpPr>
          <p:cNvPr id="3" name="부제목 2">
            <a:extLst>
              <a:ext uri="{FF2B5EF4-FFF2-40B4-BE49-F238E27FC236}">
                <a16:creationId xmlns:a16="http://schemas.microsoft.com/office/drawing/2014/main" id="{A19D9D71-CA91-9A31-F658-F461BC147A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ko-KR" altLang="en-US"/>
              <a:t>클릭하여 마스터 부제목 스타일 편집</a:t>
            </a:r>
            <a:endParaRPr kumimoji="1" lang="ko-Kore-KR" altLang="en-US"/>
          </a:p>
        </p:txBody>
      </p:sp>
      <p:sp>
        <p:nvSpPr>
          <p:cNvPr id="4" name="날짜 개체 틀 3">
            <a:extLst>
              <a:ext uri="{FF2B5EF4-FFF2-40B4-BE49-F238E27FC236}">
                <a16:creationId xmlns:a16="http://schemas.microsoft.com/office/drawing/2014/main" id="{F5527E0E-238A-B1CD-A3F5-C3F999B09A23}"/>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5" name="바닥글 개체 틀 4">
            <a:extLst>
              <a:ext uri="{FF2B5EF4-FFF2-40B4-BE49-F238E27FC236}">
                <a16:creationId xmlns:a16="http://schemas.microsoft.com/office/drawing/2014/main" id="{B011B89E-208C-A27A-1AD5-6B01846CBEE6}"/>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75F76536-0BAF-59F7-1CAA-FA81C11732D5}"/>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3291120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ECBDD8A-8099-4EA8-BBDF-F94F456AC569}"/>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세로 텍스트 개체 틀 2">
            <a:extLst>
              <a:ext uri="{FF2B5EF4-FFF2-40B4-BE49-F238E27FC236}">
                <a16:creationId xmlns:a16="http://schemas.microsoft.com/office/drawing/2014/main" id="{B81BF016-1570-1F4F-5116-0A3387850960}"/>
              </a:ext>
            </a:extLst>
          </p:cNvPr>
          <p:cNvSpPr>
            <a:spLocks noGrp="1"/>
          </p:cNvSpPr>
          <p:nvPr>
            <p:ph type="body" orient="vert" idx="1"/>
          </p:nvPr>
        </p:nvSpPr>
        <p:spPr/>
        <p:txBody>
          <a:bodyPr vert="eaVert"/>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8ECC2CB3-B8EF-0AC0-18B3-F89168ED6878}"/>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5" name="바닥글 개체 틀 4">
            <a:extLst>
              <a:ext uri="{FF2B5EF4-FFF2-40B4-BE49-F238E27FC236}">
                <a16:creationId xmlns:a16="http://schemas.microsoft.com/office/drawing/2014/main" id="{9B07CD4E-D6D4-1FC6-BD63-FA25C533ECA3}"/>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D55976FE-B443-2168-8D89-54EA8B7C6F5C}"/>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6639303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CB68E76E-079E-85CC-9A3C-C99BB7C8974B}"/>
              </a:ext>
            </a:extLst>
          </p:cNvPr>
          <p:cNvSpPr>
            <a:spLocks noGrp="1"/>
          </p:cNvSpPr>
          <p:nvPr>
            <p:ph type="title" orient="vert"/>
          </p:nvPr>
        </p:nvSpPr>
        <p:spPr>
          <a:xfrm>
            <a:off x="8724900" y="365125"/>
            <a:ext cx="2628900" cy="5811838"/>
          </a:xfrm>
        </p:spPr>
        <p:txBody>
          <a:bodyPr vert="eaVert"/>
          <a:lstStyle/>
          <a:p>
            <a:r>
              <a:rPr kumimoji="1" lang="ko-KR" altLang="en-US"/>
              <a:t>마스터 제목 스타일 편집</a:t>
            </a:r>
            <a:endParaRPr kumimoji="1" lang="ko-Kore-KR" altLang="en-US"/>
          </a:p>
        </p:txBody>
      </p:sp>
      <p:sp>
        <p:nvSpPr>
          <p:cNvPr id="3" name="세로 텍스트 개체 틀 2">
            <a:extLst>
              <a:ext uri="{FF2B5EF4-FFF2-40B4-BE49-F238E27FC236}">
                <a16:creationId xmlns:a16="http://schemas.microsoft.com/office/drawing/2014/main" id="{34905426-E49E-D4E4-D97E-995969375472}"/>
              </a:ext>
            </a:extLst>
          </p:cNvPr>
          <p:cNvSpPr>
            <a:spLocks noGrp="1"/>
          </p:cNvSpPr>
          <p:nvPr>
            <p:ph type="body" orient="vert" idx="1"/>
          </p:nvPr>
        </p:nvSpPr>
        <p:spPr>
          <a:xfrm>
            <a:off x="838200" y="365125"/>
            <a:ext cx="7734300" cy="5811838"/>
          </a:xfrm>
        </p:spPr>
        <p:txBody>
          <a:bodyPr vert="eaVert"/>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331AEF3F-1E62-40A2-7EA9-8EC5059ADE13}"/>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5" name="바닥글 개체 틀 4">
            <a:extLst>
              <a:ext uri="{FF2B5EF4-FFF2-40B4-BE49-F238E27FC236}">
                <a16:creationId xmlns:a16="http://schemas.microsoft.com/office/drawing/2014/main" id="{4FBDF291-7708-3097-995E-1995618DF773}"/>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B1FAAB97-996A-30ED-500B-8AE809F95C4C}"/>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2071074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EDD4312-7A07-86A0-E783-C401AEE9CEF9}"/>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133AD895-CC0C-38F4-DD18-6F23E1574EBD}"/>
              </a:ext>
            </a:extLst>
          </p:cNvPr>
          <p:cNvSpPr>
            <a:spLocks noGrp="1"/>
          </p:cNvSpPr>
          <p:nvPr>
            <p:ph idx="1"/>
          </p:nvPr>
        </p:nvSpPr>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DCF50A84-2E83-ABB4-4BD7-71EB62DBA23A}"/>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5" name="바닥글 개체 틀 4">
            <a:extLst>
              <a:ext uri="{FF2B5EF4-FFF2-40B4-BE49-F238E27FC236}">
                <a16:creationId xmlns:a16="http://schemas.microsoft.com/office/drawing/2014/main" id="{2EDF609D-0604-27B6-3D24-E5199FD43BC7}"/>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F4AC4E2E-8D42-1D09-19FB-B93C0CAE2F19}"/>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367742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8E41B1C-FC70-3B23-45B5-4A2CAE511DBB}"/>
              </a:ext>
            </a:extLst>
          </p:cNvPr>
          <p:cNvSpPr>
            <a:spLocks noGrp="1"/>
          </p:cNvSpPr>
          <p:nvPr>
            <p:ph type="title"/>
          </p:nvPr>
        </p:nvSpPr>
        <p:spPr>
          <a:xfrm>
            <a:off x="831850" y="1709738"/>
            <a:ext cx="10515600" cy="2852737"/>
          </a:xfrm>
        </p:spPr>
        <p:txBody>
          <a:bodyPr anchor="b"/>
          <a:lstStyle>
            <a:lvl1pPr>
              <a:defRPr sz="6000"/>
            </a:lvl1p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9323D421-DB47-6B14-CDF9-C0FED92EDC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ko-KR" altLang="en-US"/>
              <a:t>마스터 텍스트 스타일을 편집하려면 클릭</a:t>
            </a:r>
          </a:p>
        </p:txBody>
      </p:sp>
      <p:sp>
        <p:nvSpPr>
          <p:cNvPr id="4" name="날짜 개체 틀 3">
            <a:extLst>
              <a:ext uri="{FF2B5EF4-FFF2-40B4-BE49-F238E27FC236}">
                <a16:creationId xmlns:a16="http://schemas.microsoft.com/office/drawing/2014/main" id="{D84982C4-99CA-F8D8-5B54-B87FA12482A4}"/>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5" name="바닥글 개체 틀 4">
            <a:extLst>
              <a:ext uri="{FF2B5EF4-FFF2-40B4-BE49-F238E27FC236}">
                <a16:creationId xmlns:a16="http://schemas.microsoft.com/office/drawing/2014/main" id="{506B0ABB-4B12-C4BF-3686-6FE0D504D0FE}"/>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04D485E7-5626-8092-0716-4D8BB38F0DE0}"/>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3913547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DC8E0B7-94BD-9F8A-E23E-984EE54B3D7B}"/>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E42ECD32-2741-08ED-35A7-0F7AE0D24B2B}"/>
              </a:ext>
            </a:extLst>
          </p:cNvPr>
          <p:cNvSpPr>
            <a:spLocks noGrp="1"/>
          </p:cNvSpPr>
          <p:nvPr>
            <p:ph sz="half" idx="1"/>
          </p:nvPr>
        </p:nvSpPr>
        <p:spPr>
          <a:xfrm>
            <a:off x="838200" y="1825625"/>
            <a:ext cx="5181600" cy="435133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내용 개체 틀 3">
            <a:extLst>
              <a:ext uri="{FF2B5EF4-FFF2-40B4-BE49-F238E27FC236}">
                <a16:creationId xmlns:a16="http://schemas.microsoft.com/office/drawing/2014/main" id="{D4CB47E7-7044-99B5-ACE7-65DC91D7AA67}"/>
              </a:ext>
            </a:extLst>
          </p:cNvPr>
          <p:cNvSpPr>
            <a:spLocks noGrp="1"/>
          </p:cNvSpPr>
          <p:nvPr>
            <p:ph sz="half" idx="2"/>
          </p:nvPr>
        </p:nvSpPr>
        <p:spPr>
          <a:xfrm>
            <a:off x="6172200" y="1825625"/>
            <a:ext cx="5181600" cy="435133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5" name="날짜 개체 틀 4">
            <a:extLst>
              <a:ext uri="{FF2B5EF4-FFF2-40B4-BE49-F238E27FC236}">
                <a16:creationId xmlns:a16="http://schemas.microsoft.com/office/drawing/2014/main" id="{29C1368A-4676-EA5C-E12A-CB3FD6D793D9}"/>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6" name="바닥글 개체 틀 5">
            <a:extLst>
              <a:ext uri="{FF2B5EF4-FFF2-40B4-BE49-F238E27FC236}">
                <a16:creationId xmlns:a16="http://schemas.microsoft.com/office/drawing/2014/main" id="{4615C8A6-A122-E396-BB74-5DA7EEC9D6FC}"/>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07F69C68-0368-F534-9A69-C1CC75A6DD07}"/>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358676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9C11B1C-A87A-CA33-AD1D-A82A39E9D265}"/>
              </a:ext>
            </a:extLst>
          </p:cNvPr>
          <p:cNvSpPr>
            <a:spLocks noGrp="1"/>
          </p:cNvSpPr>
          <p:nvPr>
            <p:ph type="title"/>
          </p:nvPr>
        </p:nvSpPr>
        <p:spPr>
          <a:xfrm>
            <a:off x="839788" y="365125"/>
            <a:ext cx="10515600" cy="1325563"/>
          </a:xfrm>
        </p:spPr>
        <p:txBody>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4380F926-63A2-22CF-29AF-D2ADF0DE82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ko-KR" altLang="en-US"/>
              <a:t>마스터 텍스트 스타일을 편집하려면 클릭</a:t>
            </a:r>
          </a:p>
        </p:txBody>
      </p:sp>
      <p:sp>
        <p:nvSpPr>
          <p:cNvPr id="4" name="내용 개체 틀 3">
            <a:extLst>
              <a:ext uri="{FF2B5EF4-FFF2-40B4-BE49-F238E27FC236}">
                <a16:creationId xmlns:a16="http://schemas.microsoft.com/office/drawing/2014/main" id="{7C113979-504B-1783-674C-B6E009BDB938}"/>
              </a:ext>
            </a:extLst>
          </p:cNvPr>
          <p:cNvSpPr>
            <a:spLocks noGrp="1"/>
          </p:cNvSpPr>
          <p:nvPr>
            <p:ph sz="half" idx="2"/>
          </p:nvPr>
        </p:nvSpPr>
        <p:spPr>
          <a:xfrm>
            <a:off x="839788" y="2505075"/>
            <a:ext cx="5157787" cy="368458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5" name="텍스트 개체 틀 4">
            <a:extLst>
              <a:ext uri="{FF2B5EF4-FFF2-40B4-BE49-F238E27FC236}">
                <a16:creationId xmlns:a16="http://schemas.microsoft.com/office/drawing/2014/main" id="{2AC24086-AB9A-DECE-CA21-5438475F50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ko-KR" altLang="en-US"/>
              <a:t>마스터 텍스트 스타일을 편집하려면 클릭</a:t>
            </a:r>
          </a:p>
        </p:txBody>
      </p:sp>
      <p:sp>
        <p:nvSpPr>
          <p:cNvPr id="6" name="내용 개체 틀 5">
            <a:extLst>
              <a:ext uri="{FF2B5EF4-FFF2-40B4-BE49-F238E27FC236}">
                <a16:creationId xmlns:a16="http://schemas.microsoft.com/office/drawing/2014/main" id="{21FF130B-FF86-91AD-5B28-4EE448781F4D}"/>
              </a:ext>
            </a:extLst>
          </p:cNvPr>
          <p:cNvSpPr>
            <a:spLocks noGrp="1"/>
          </p:cNvSpPr>
          <p:nvPr>
            <p:ph sz="quarter" idx="4"/>
          </p:nvPr>
        </p:nvSpPr>
        <p:spPr>
          <a:xfrm>
            <a:off x="6172200" y="2505075"/>
            <a:ext cx="5183188" cy="368458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7" name="날짜 개체 틀 6">
            <a:extLst>
              <a:ext uri="{FF2B5EF4-FFF2-40B4-BE49-F238E27FC236}">
                <a16:creationId xmlns:a16="http://schemas.microsoft.com/office/drawing/2014/main" id="{2134B557-FB8C-655C-BD04-BE778F077378}"/>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8" name="바닥글 개체 틀 7">
            <a:extLst>
              <a:ext uri="{FF2B5EF4-FFF2-40B4-BE49-F238E27FC236}">
                <a16:creationId xmlns:a16="http://schemas.microsoft.com/office/drawing/2014/main" id="{50768985-F0A3-8664-825B-C5BE84510536}"/>
              </a:ext>
            </a:extLst>
          </p:cNvPr>
          <p:cNvSpPr>
            <a:spLocks noGrp="1"/>
          </p:cNvSpPr>
          <p:nvPr>
            <p:ph type="ftr" sz="quarter" idx="11"/>
          </p:nvPr>
        </p:nvSpPr>
        <p:spPr/>
        <p:txBody>
          <a:bodyPr/>
          <a:lstStyle/>
          <a:p>
            <a:endParaRPr kumimoji="1" lang="ko-Kore-KR" altLang="en-US"/>
          </a:p>
        </p:txBody>
      </p:sp>
      <p:sp>
        <p:nvSpPr>
          <p:cNvPr id="9" name="슬라이드 번호 개체 틀 8">
            <a:extLst>
              <a:ext uri="{FF2B5EF4-FFF2-40B4-BE49-F238E27FC236}">
                <a16:creationId xmlns:a16="http://schemas.microsoft.com/office/drawing/2014/main" id="{EAAC9549-4846-2F36-91A3-165D61A26094}"/>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146937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2AF9346-6CBA-E6A0-51C5-E27288D0BC84}"/>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날짜 개체 틀 2">
            <a:extLst>
              <a:ext uri="{FF2B5EF4-FFF2-40B4-BE49-F238E27FC236}">
                <a16:creationId xmlns:a16="http://schemas.microsoft.com/office/drawing/2014/main" id="{E7063DD6-585C-330C-FF30-EB727FB37FA0}"/>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4" name="바닥글 개체 틀 3">
            <a:extLst>
              <a:ext uri="{FF2B5EF4-FFF2-40B4-BE49-F238E27FC236}">
                <a16:creationId xmlns:a16="http://schemas.microsoft.com/office/drawing/2014/main" id="{2F2947D7-8571-181F-205A-E67372C52DDD}"/>
              </a:ext>
            </a:extLst>
          </p:cNvPr>
          <p:cNvSpPr>
            <a:spLocks noGrp="1"/>
          </p:cNvSpPr>
          <p:nvPr>
            <p:ph type="ftr" sz="quarter" idx="11"/>
          </p:nvPr>
        </p:nvSpPr>
        <p:spPr/>
        <p:txBody>
          <a:bodyPr/>
          <a:lstStyle/>
          <a:p>
            <a:endParaRPr kumimoji="1" lang="ko-Kore-KR" altLang="en-US"/>
          </a:p>
        </p:txBody>
      </p:sp>
      <p:sp>
        <p:nvSpPr>
          <p:cNvPr id="5" name="슬라이드 번호 개체 틀 4">
            <a:extLst>
              <a:ext uri="{FF2B5EF4-FFF2-40B4-BE49-F238E27FC236}">
                <a16:creationId xmlns:a16="http://schemas.microsoft.com/office/drawing/2014/main" id="{561E8B1D-AA68-C512-6CD1-8A790AD61835}"/>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26382211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5DB4FE7F-E0C7-64F5-33D8-C5F94EABC95E}"/>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3" name="바닥글 개체 틀 2">
            <a:extLst>
              <a:ext uri="{FF2B5EF4-FFF2-40B4-BE49-F238E27FC236}">
                <a16:creationId xmlns:a16="http://schemas.microsoft.com/office/drawing/2014/main" id="{2F5B277E-59F6-BEE5-37B2-9A15F436DA30}"/>
              </a:ext>
            </a:extLst>
          </p:cNvPr>
          <p:cNvSpPr>
            <a:spLocks noGrp="1"/>
          </p:cNvSpPr>
          <p:nvPr>
            <p:ph type="ftr" sz="quarter" idx="11"/>
          </p:nvPr>
        </p:nvSpPr>
        <p:spPr/>
        <p:txBody>
          <a:bodyPr/>
          <a:lstStyle/>
          <a:p>
            <a:endParaRPr kumimoji="1" lang="ko-Kore-KR" altLang="en-US"/>
          </a:p>
        </p:txBody>
      </p:sp>
      <p:sp>
        <p:nvSpPr>
          <p:cNvPr id="4" name="슬라이드 번호 개체 틀 3">
            <a:extLst>
              <a:ext uri="{FF2B5EF4-FFF2-40B4-BE49-F238E27FC236}">
                <a16:creationId xmlns:a16="http://schemas.microsoft.com/office/drawing/2014/main" id="{9DC7F8F2-B4D8-3AE5-F203-EA4A693E9D86}"/>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4072791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A5DA2FE-23A9-451D-7FEC-576440CF60BD}"/>
              </a:ext>
            </a:extLst>
          </p:cNvPr>
          <p:cNvSpPr>
            <a:spLocks noGrp="1"/>
          </p:cNvSpPr>
          <p:nvPr>
            <p:ph type="title"/>
          </p:nvPr>
        </p:nvSpPr>
        <p:spPr>
          <a:xfrm>
            <a:off x="839788" y="457200"/>
            <a:ext cx="3932237" cy="1600200"/>
          </a:xfrm>
        </p:spPr>
        <p:txBody>
          <a:bodyPr anchor="b"/>
          <a:lstStyle>
            <a:lvl1pPr>
              <a:defRPr sz="3200"/>
            </a:lvl1p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68747628-0949-A5CD-8ABE-D82D86166C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텍스트 개체 틀 3">
            <a:extLst>
              <a:ext uri="{FF2B5EF4-FFF2-40B4-BE49-F238E27FC236}">
                <a16:creationId xmlns:a16="http://schemas.microsoft.com/office/drawing/2014/main" id="{3CE9B780-0382-8EBF-88E3-35FFB79F4E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ko-KR" altLang="en-US"/>
              <a:t>마스터 텍스트 스타일을 편집하려면 클릭</a:t>
            </a:r>
          </a:p>
        </p:txBody>
      </p:sp>
      <p:sp>
        <p:nvSpPr>
          <p:cNvPr id="5" name="날짜 개체 틀 4">
            <a:extLst>
              <a:ext uri="{FF2B5EF4-FFF2-40B4-BE49-F238E27FC236}">
                <a16:creationId xmlns:a16="http://schemas.microsoft.com/office/drawing/2014/main" id="{5179DE8C-EBBE-A98B-4419-3CD291B7492F}"/>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6" name="바닥글 개체 틀 5">
            <a:extLst>
              <a:ext uri="{FF2B5EF4-FFF2-40B4-BE49-F238E27FC236}">
                <a16:creationId xmlns:a16="http://schemas.microsoft.com/office/drawing/2014/main" id="{F54AD645-2225-C325-71D2-01DADD094007}"/>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9ED62D7F-A9F9-9189-CD86-1E00CCF099F5}"/>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1108102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A46AD01-5E6F-B57F-3C84-07D71C8F9C32}"/>
              </a:ext>
            </a:extLst>
          </p:cNvPr>
          <p:cNvSpPr>
            <a:spLocks noGrp="1"/>
          </p:cNvSpPr>
          <p:nvPr>
            <p:ph type="title"/>
          </p:nvPr>
        </p:nvSpPr>
        <p:spPr>
          <a:xfrm>
            <a:off x="839788" y="457200"/>
            <a:ext cx="3932237" cy="1600200"/>
          </a:xfrm>
        </p:spPr>
        <p:txBody>
          <a:bodyPr anchor="b"/>
          <a:lstStyle>
            <a:lvl1pPr>
              <a:defRPr sz="3200"/>
            </a:lvl1pPr>
          </a:lstStyle>
          <a:p>
            <a:r>
              <a:rPr kumimoji="1" lang="ko-KR" altLang="en-US"/>
              <a:t>마스터 제목 스타일 편집</a:t>
            </a:r>
            <a:endParaRPr kumimoji="1" lang="ko-Kore-KR" altLang="en-US"/>
          </a:p>
        </p:txBody>
      </p:sp>
      <p:sp>
        <p:nvSpPr>
          <p:cNvPr id="3" name="그림 개체 틀 2">
            <a:extLst>
              <a:ext uri="{FF2B5EF4-FFF2-40B4-BE49-F238E27FC236}">
                <a16:creationId xmlns:a16="http://schemas.microsoft.com/office/drawing/2014/main" id="{5786B763-42C3-0CFA-AE26-F5AAFD9D71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ko-Kore-KR" altLang="en-US"/>
          </a:p>
        </p:txBody>
      </p:sp>
      <p:sp>
        <p:nvSpPr>
          <p:cNvPr id="4" name="텍스트 개체 틀 3">
            <a:extLst>
              <a:ext uri="{FF2B5EF4-FFF2-40B4-BE49-F238E27FC236}">
                <a16:creationId xmlns:a16="http://schemas.microsoft.com/office/drawing/2014/main" id="{A398AADC-C410-3ECA-48BE-C81BE4408E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ko-KR" altLang="en-US"/>
              <a:t>마스터 텍스트 스타일을 편집하려면 클릭</a:t>
            </a:r>
          </a:p>
        </p:txBody>
      </p:sp>
      <p:sp>
        <p:nvSpPr>
          <p:cNvPr id="5" name="날짜 개체 틀 4">
            <a:extLst>
              <a:ext uri="{FF2B5EF4-FFF2-40B4-BE49-F238E27FC236}">
                <a16:creationId xmlns:a16="http://schemas.microsoft.com/office/drawing/2014/main" id="{F54AD86F-A7D0-DF7F-6BBA-55CD712F47F3}"/>
              </a:ext>
            </a:extLst>
          </p:cNvPr>
          <p:cNvSpPr>
            <a:spLocks noGrp="1"/>
          </p:cNvSpPr>
          <p:nvPr>
            <p:ph type="dt" sz="half" idx="10"/>
          </p:nvPr>
        </p:nvSpPr>
        <p:spPr/>
        <p:txBody>
          <a:bodyPr/>
          <a:lstStyle/>
          <a:p>
            <a:fld id="{597D8C23-C99C-084C-BE7D-71A0B7D53900}" type="datetimeFigureOut">
              <a:rPr kumimoji="1" lang="ko-Kore-KR" altLang="en-US" smtClean="0"/>
              <a:t>2023. 6. 9.</a:t>
            </a:fld>
            <a:endParaRPr kumimoji="1" lang="ko-Kore-KR" altLang="en-US"/>
          </a:p>
        </p:txBody>
      </p:sp>
      <p:sp>
        <p:nvSpPr>
          <p:cNvPr id="6" name="바닥글 개체 틀 5">
            <a:extLst>
              <a:ext uri="{FF2B5EF4-FFF2-40B4-BE49-F238E27FC236}">
                <a16:creationId xmlns:a16="http://schemas.microsoft.com/office/drawing/2014/main" id="{C08D4B0F-CEB3-9B20-2BA2-E27C1D695652}"/>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67CABD55-F678-4C1C-E075-1B68EDDFBD1C}"/>
              </a:ext>
            </a:extLst>
          </p:cNvPr>
          <p:cNvSpPr>
            <a:spLocks noGrp="1"/>
          </p:cNvSpPr>
          <p:nvPr>
            <p:ph type="sldNum" sz="quarter" idx="12"/>
          </p:nvPr>
        </p:nvSpPr>
        <p:spPr/>
        <p:txBody>
          <a:body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820024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3F9D3361-AE56-1319-11EA-6F4714C489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50F74389-749A-7D11-79EE-ECFBC85620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8F2E8C3C-9694-8DCC-2B08-9D668A9F8A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7D8C23-C99C-084C-BE7D-71A0B7D53900}" type="datetimeFigureOut">
              <a:rPr kumimoji="1" lang="ko-Kore-KR" altLang="en-US" smtClean="0"/>
              <a:t>2023. 6. 9.</a:t>
            </a:fld>
            <a:endParaRPr kumimoji="1" lang="ko-Kore-KR" altLang="en-US"/>
          </a:p>
        </p:txBody>
      </p:sp>
      <p:sp>
        <p:nvSpPr>
          <p:cNvPr id="5" name="바닥글 개체 틀 4">
            <a:extLst>
              <a:ext uri="{FF2B5EF4-FFF2-40B4-BE49-F238E27FC236}">
                <a16:creationId xmlns:a16="http://schemas.microsoft.com/office/drawing/2014/main" id="{A10D7A7A-507C-FFD9-A988-60CACA7EE3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ko-Kore-KR" altLang="en-US"/>
          </a:p>
        </p:txBody>
      </p:sp>
      <p:sp>
        <p:nvSpPr>
          <p:cNvPr id="6" name="슬라이드 번호 개체 틀 5">
            <a:extLst>
              <a:ext uri="{FF2B5EF4-FFF2-40B4-BE49-F238E27FC236}">
                <a16:creationId xmlns:a16="http://schemas.microsoft.com/office/drawing/2014/main" id="{1687B4B9-4383-15FC-C428-8CE157975B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BD2ABA-3FB2-9943-BDF5-59BC07791ADE}" type="slidenum">
              <a:rPr kumimoji="1" lang="ko-Kore-KR" altLang="en-US" smtClean="0"/>
              <a:t>‹#›</a:t>
            </a:fld>
            <a:endParaRPr kumimoji="1" lang="ko-Kore-KR" altLang="en-US"/>
          </a:p>
        </p:txBody>
      </p:sp>
    </p:spTree>
    <p:extLst>
      <p:ext uri="{BB962C8B-B14F-4D97-AF65-F5344CB8AC3E}">
        <p14:creationId xmlns:p14="http://schemas.microsoft.com/office/powerpoint/2010/main" val="3520804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D9E26FB-2D6A-8928-7B08-FA8AF989CC77}"/>
              </a:ext>
            </a:extLst>
          </p:cNvPr>
          <p:cNvSpPr>
            <a:spLocks noGrp="1"/>
          </p:cNvSpPr>
          <p:nvPr>
            <p:ph type="ctrTitle"/>
          </p:nvPr>
        </p:nvSpPr>
        <p:spPr>
          <a:xfrm>
            <a:off x="1876402" y="1306286"/>
            <a:ext cx="8439193" cy="2640137"/>
          </a:xfrm>
        </p:spPr>
        <p:txBody>
          <a:bodyPr>
            <a:normAutofit fontScale="90000"/>
          </a:bodyPr>
          <a:lstStyle/>
          <a:p>
            <a:pPr>
              <a:lnSpc>
                <a:spcPct val="150000"/>
              </a:lnSpc>
            </a:pPr>
            <a:r>
              <a:rPr lang="ko-KR" altLang="en-US" sz="4000" b="1" i="0" dirty="0">
                <a:solidFill>
                  <a:srgbClr val="333333"/>
                </a:solidFill>
                <a:effectLst/>
                <a:latin typeface="NanumGothic" panose="020D0604000000000000" pitchFamily="34" charset="-127"/>
                <a:ea typeface="NanumGothic" panose="020D0604000000000000" pitchFamily="34" charset="-127"/>
              </a:rPr>
              <a:t>과제</a:t>
            </a:r>
            <a:r>
              <a:rPr lang="en-US" altLang="ko-KR" sz="4000" b="1" i="0" dirty="0">
                <a:solidFill>
                  <a:srgbClr val="333333"/>
                </a:solidFill>
                <a:effectLst/>
                <a:latin typeface="NanumGothic" panose="020D0604000000000000" pitchFamily="34" charset="-127"/>
                <a:ea typeface="NanumGothic" panose="020D0604000000000000" pitchFamily="34" charset="-127"/>
              </a:rPr>
              <a:t>05 – </a:t>
            </a:r>
            <a:r>
              <a:rPr lang="en" altLang="ko-KR" sz="4000" b="1" dirty="0">
                <a:solidFill>
                  <a:srgbClr val="333333"/>
                </a:solidFill>
                <a:latin typeface="NanumGothic" panose="020D0604000000000000" pitchFamily="34" charset="-127"/>
                <a:ea typeface="NanumGothic" panose="020D0604000000000000" pitchFamily="34" charset="-127"/>
              </a:rPr>
              <a:t>Lane line detection </a:t>
            </a:r>
            <a:r>
              <a:rPr lang="ko-KR" altLang="en-US" sz="4000" b="1" dirty="0">
                <a:solidFill>
                  <a:srgbClr val="333333"/>
                </a:solidFill>
                <a:latin typeface="NanumGothic" panose="020D0604000000000000" pitchFamily="34" charset="-127"/>
                <a:ea typeface="NanumGothic" panose="020D0604000000000000" pitchFamily="34" charset="-127"/>
              </a:rPr>
              <a:t>실습</a:t>
            </a:r>
            <a:br>
              <a:rPr lang="ko-KR" altLang="en-US" sz="4000" b="1" dirty="0">
                <a:solidFill>
                  <a:srgbClr val="333333"/>
                </a:solidFill>
                <a:latin typeface="NanumGothic" panose="020D0604000000000000" pitchFamily="34" charset="-127"/>
                <a:ea typeface="NanumGothic" panose="020D0604000000000000" pitchFamily="34" charset="-127"/>
              </a:rPr>
            </a:br>
            <a:br>
              <a:rPr lang="en-US" altLang="ko-KR" sz="1300" b="0" i="0" dirty="0">
                <a:solidFill>
                  <a:srgbClr val="333333"/>
                </a:solidFill>
                <a:effectLst/>
                <a:latin typeface="NanumGothic" panose="020D0604000000000000" pitchFamily="34" charset="-127"/>
                <a:ea typeface="NanumGothic" panose="020D0604000000000000" pitchFamily="34" charset="-127"/>
              </a:rPr>
            </a:br>
            <a:r>
              <a:rPr lang="en-US" altLang="ko-KR" sz="1300" dirty="0">
                <a:effectLst/>
                <a:latin typeface="NanumGothic" pitchFamily="2" charset="-127"/>
                <a:ea typeface="NanumGothic" pitchFamily="2" charset="-127"/>
              </a:rPr>
              <a:t>14</a:t>
            </a:r>
            <a:r>
              <a:rPr lang="ko-KR" altLang="en-US" sz="1300" dirty="0">
                <a:effectLst/>
                <a:latin typeface="NanumGothic" pitchFamily="2" charset="-127"/>
                <a:ea typeface="NanumGothic" pitchFamily="2" charset="-127"/>
              </a:rPr>
              <a:t>주차 게시판에 업로드한 실습용 영상 </a:t>
            </a:r>
            <a:r>
              <a:rPr lang="en-US" altLang="ko-KR" sz="1300" dirty="0">
                <a:effectLst/>
                <a:latin typeface="NanumGothic" pitchFamily="2" charset="-127"/>
                <a:ea typeface="NanumGothic" pitchFamily="2" charset="-127"/>
              </a:rPr>
              <a:t>3 </a:t>
            </a:r>
            <a:r>
              <a:rPr lang="ko-KR" altLang="en-US" sz="1300" dirty="0">
                <a:effectLst/>
                <a:latin typeface="NanumGothic" pitchFamily="2" charset="-127"/>
                <a:ea typeface="NanumGothic" pitchFamily="2" charset="-127"/>
              </a:rPr>
              <a:t>개에 대해 </a:t>
            </a:r>
            <a:r>
              <a:rPr lang="en" altLang="ko-Kore-KR" sz="1300" dirty="0">
                <a:effectLst/>
                <a:latin typeface="NanumGothic" pitchFamily="2" charset="-127"/>
                <a:ea typeface="NanumGothic" pitchFamily="2" charset="-127"/>
              </a:rPr>
              <a:t>lane line detection </a:t>
            </a:r>
            <a:r>
              <a:rPr lang="ko-KR" altLang="en-US" sz="1300" dirty="0">
                <a:effectLst/>
                <a:latin typeface="NanumGothic" pitchFamily="2" charset="-127"/>
                <a:ea typeface="NanumGothic" pitchFamily="2" charset="-127"/>
              </a:rPr>
              <a:t>실습을 진행할 것</a:t>
            </a:r>
            <a:r>
              <a:rPr lang="en-US" altLang="ko-KR" sz="1300" dirty="0">
                <a:effectLst/>
                <a:latin typeface="NanumGothic" pitchFamily="2" charset="-127"/>
                <a:ea typeface="NanumGothic" pitchFamily="2" charset="-127"/>
              </a:rPr>
              <a:t>.</a:t>
            </a:r>
            <a:br>
              <a:rPr lang="en-US" altLang="ko-KR" sz="1300" dirty="0">
                <a:effectLst/>
                <a:latin typeface="NanumGothic" pitchFamily="2" charset="-127"/>
                <a:ea typeface="NanumGothic" pitchFamily="2" charset="-127"/>
              </a:rPr>
            </a:br>
            <a:r>
              <a:rPr lang="en" altLang="ko-Kore-KR" sz="1300" dirty="0">
                <a:effectLst/>
                <a:latin typeface="NanumGothic" pitchFamily="2" charset="-127"/>
                <a:ea typeface="NanumGothic" pitchFamily="2" charset="-127"/>
              </a:rPr>
              <a:t>ppt </a:t>
            </a:r>
            <a:r>
              <a:rPr lang="ko-KR" altLang="en-US" sz="1300" dirty="0">
                <a:effectLst/>
                <a:latin typeface="NanumGothic" pitchFamily="2" charset="-127"/>
                <a:ea typeface="NanumGothic" pitchFamily="2" charset="-127"/>
              </a:rPr>
              <a:t>에는 코드 분석</a:t>
            </a:r>
            <a:r>
              <a:rPr lang="en-US" altLang="ko-KR" sz="1300" dirty="0">
                <a:effectLst/>
                <a:latin typeface="NanumGothic" pitchFamily="2" charset="-127"/>
                <a:ea typeface="NanumGothic" pitchFamily="2" charset="-127"/>
              </a:rPr>
              <a:t>, </a:t>
            </a:r>
            <a:r>
              <a:rPr lang="ko-KR" altLang="en-US" sz="1300" dirty="0">
                <a:effectLst/>
                <a:latin typeface="NanumGothic" pitchFamily="2" charset="-127"/>
                <a:ea typeface="NanumGothic" pitchFamily="2" charset="-127"/>
              </a:rPr>
              <a:t>실습 영상 </a:t>
            </a:r>
            <a:r>
              <a:rPr lang="en-US" altLang="ko-KR" sz="1300" dirty="0">
                <a:effectLst/>
                <a:latin typeface="NanumGothic" pitchFamily="2" charset="-127"/>
                <a:ea typeface="NanumGothic" pitchFamily="2" charset="-127"/>
              </a:rPr>
              <a:t>3 </a:t>
            </a:r>
            <a:r>
              <a:rPr lang="ko-KR" altLang="en-US" sz="1300" dirty="0">
                <a:effectLst/>
                <a:latin typeface="NanumGothic" pitchFamily="2" charset="-127"/>
                <a:ea typeface="NanumGothic" pitchFamily="2" charset="-127"/>
              </a:rPr>
              <a:t>개</a:t>
            </a:r>
            <a:r>
              <a:rPr lang="en-US" altLang="ko-KR" sz="1300" dirty="0">
                <a:effectLst/>
                <a:latin typeface="NanumGothic" pitchFamily="2" charset="-127"/>
                <a:ea typeface="NanumGothic" pitchFamily="2" charset="-127"/>
              </a:rPr>
              <a:t>, </a:t>
            </a:r>
            <a:r>
              <a:rPr lang="ko-KR" altLang="en-US" sz="1300" dirty="0">
                <a:effectLst/>
                <a:latin typeface="NanumGothic" pitchFamily="2" charset="-127"/>
                <a:ea typeface="NanumGothic" pitchFamily="2" charset="-127"/>
              </a:rPr>
              <a:t>실습 영상 분석을 포함할 것</a:t>
            </a:r>
            <a:r>
              <a:rPr lang="en-US" altLang="ko-KR" sz="1300" dirty="0">
                <a:effectLst/>
                <a:latin typeface="NanumGothic" pitchFamily="2" charset="-127"/>
                <a:ea typeface="NanumGothic" pitchFamily="2" charset="-127"/>
              </a:rPr>
              <a:t>. (</a:t>
            </a:r>
            <a:r>
              <a:rPr lang="ko-KR" altLang="en-US" sz="1300" dirty="0">
                <a:effectLst/>
                <a:latin typeface="NanumGothic" pitchFamily="2" charset="-127"/>
                <a:ea typeface="NanumGothic" pitchFamily="2" charset="-127"/>
              </a:rPr>
              <a:t>실습 영상은 </a:t>
            </a:r>
            <a:r>
              <a:rPr lang="en" altLang="ko-Kore-KR" sz="1300" dirty="0">
                <a:effectLst/>
                <a:latin typeface="NanumGothic" pitchFamily="2" charset="-127"/>
                <a:ea typeface="NanumGothic" pitchFamily="2" charset="-127"/>
              </a:rPr>
              <a:t>mp4 </a:t>
            </a:r>
            <a:r>
              <a:rPr lang="ko-KR" altLang="en-US" sz="1300" dirty="0">
                <a:effectLst/>
                <a:latin typeface="NanumGothic" pitchFamily="2" charset="-127"/>
                <a:ea typeface="NanumGothic" pitchFamily="2" charset="-127"/>
              </a:rPr>
              <a:t>포맷으로 첨부할 것</a:t>
            </a:r>
            <a:r>
              <a:rPr lang="en-US" altLang="ko-KR" sz="1300" dirty="0">
                <a:effectLst/>
                <a:latin typeface="NanumGothic" pitchFamily="2" charset="-127"/>
                <a:ea typeface="NanumGothic" pitchFamily="2" charset="-127"/>
              </a:rPr>
              <a:t>)</a:t>
            </a:r>
            <a:br>
              <a:rPr lang="en-US" altLang="ko-KR" sz="1300" dirty="0">
                <a:effectLst/>
                <a:latin typeface="NanumGothic" pitchFamily="2" charset="-127"/>
                <a:ea typeface="NanumGothic" pitchFamily="2" charset="-127"/>
              </a:rPr>
            </a:br>
            <a:r>
              <a:rPr lang="en" altLang="ko-Kore-KR" sz="1300" dirty="0" err="1">
                <a:effectLst/>
                <a:latin typeface="NanumGothic" pitchFamily="2" charset="-127"/>
                <a:ea typeface="NanumGothic" pitchFamily="2" charset="-127"/>
              </a:rPr>
              <a:t>matlab</a:t>
            </a:r>
            <a:r>
              <a:rPr lang="en" altLang="ko-Kore-KR" sz="1300" dirty="0">
                <a:effectLst/>
                <a:latin typeface="NanumGothic" pitchFamily="2" charset="-127"/>
                <a:ea typeface="NanumGothic" pitchFamily="2" charset="-127"/>
              </a:rPr>
              <a:t> </a:t>
            </a:r>
            <a:r>
              <a:rPr lang="ko-KR" altLang="en-US" sz="1300" dirty="0">
                <a:effectLst/>
                <a:latin typeface="NanumGothic" pitchFamily="2" charset="-127"/>
                <a:ea typeface="NanumGothic" pitchFamily="2" charset="-127"/>
              </a:rPr>
              <a:t>실습 코드와 </a:t>
            </a:r>
            <a:r>
              <a:rPr lang="en" altLang="ko-Kore-KR" sz="1300" dirty="0">
                <a:effectLst/>
                <a:latin typeface="NanumGothic" pitchFamily="2" charset="-127"/>
                <a:ea typeface="NanumGothic" pitchFamily="2" charset="-127"/>
              </a:rPr>
              <a:t>ppt </a:t>
            </a:r>
            <a:r>
              <a:rPr lang="ko-KR" altLang="en-US" sz="1300" dirty="0" err="1">
                <a:effectLst/>
                <a:latin typeface="NanumGothic" pitchFamily="2" charset="-127"/>
                <a:ea typeface="NanumGothic" pitchFamily="2" charset="-127"/>
              </a:rPr>
              <a:t>를</a:t>
            </a:r>
            <a:r>
              <a:rPr lang="ko-KR" altLang="en-US" sz="1300" dirty="0">
                <a:effectLst/>
                <a:latin typeface="NanumGothic" pitchFamily="2" charset="-127"/>
                <a:ea typeface="NanumGothic" pitchFamily="2" charset="-127"/>
              </a:rPr>
              <a:t> 하나의 </a:t>
            </a:r>
            <a:r>
              <a:rPr lang="en" altLang="ko-Kore-KR" sz="1300" dirty="0">
                <a:effectLst/>
                <a:latin typeface="NanumGothic" pitchFamily="2" charset="-127"/>
                <a:ea typeface="NanumGothic" pitchFamily="2" charset="-127"/>
              </a:rPr>
              <a:t>zip </a:t>
            </a:r>
            <a:r>
              <a:rPr lang="ko-KR" altLang="en-US" sz="1300" dirty="0">
                <a:effectLst/>
                <a:latin typeface="NanumGothic" pitchFamily="2" charset="-127"/>
                <a:ea typeface="NanumGothic" pitchFamily="2" charset="-127"/>
              </a:rPr>
              <a:t>파일로 묶어 제출 할 것</a:t>
            </a:r>
            <a:r>
              <a:rPr lang="en-US" altLang="ko-KR" sz="1300" dirty="0">
                <a:effectLst/>
                <a:latin typeface="NanumGothic" pitchFamily="2" charset="-127"/>
                <a:ea typeface="NanumGothic" pitchFamily="2" charset="-127"/>
              </a:rPr>
              <a:t>. </a:t>
            </a:r>
            <a:br>
              <a:rPr lang="en-US" altLang="ko-KR" sz="800" dirty="0">
                <a:effectLst/>
                <a:latin typeface="NanumGothic" pitchFamily="2" charset="-127"/>
                <a:ea typeface="NanumGothic" pitchFamily="2" charset="-127"/>
              </a:rPr>
            </a:br>
            <a:br>
              <a:rPr lang="en-US" altLang="ko-KR" sz="800" dirty="0">
                <a:effectLst/>
                <a:latin typeface="NanumGothic" pitchFamily="2" charset="-127"/>
                <a:ea typeface="NanumGothic" pitchFamily="2" charset="-127"/>
              </a:rPr>
            </a:br>
            <a:br>
              <a:rPr lang="en-US" altLang="ko-KR" sz="800" dirty="0">
                <a:effectLst/>
                <a:latin typeface="NanumGothic" pitchFamily="2" charset="-127"/>
                <a:ea typeface="NanumGothic" pitchFamily="2" charset="-127"/>
              </a:rPr>
            </a:br>
            <a:endParaRPr kumimoji="1" lang="ko-Kore-KR" altLang="en-US" sz="1500" dirty="0"/>
          </a:p>
        </p:txBody>
      </p:sp>
      <p:sp>
        <p:nvSpPr>
          <p:cNvPr id="3" name="부제목 2">
            <a:extLst>
              <a:ext uri="{FF2B5EF4-FFF2-40B4-BE49-F238E27FC236}">
                <a16:creationId xmlns:a16="http://schemas.microsoft.com/office/drawing/2014/main" id="{CE03DB22-1B21-AFE5-7ED9-B3C54907FA06}"/>
              </a:ext>
            </a:extLst>
          </p:cNvPr>
          <p:cNvSpPr>
            <a:spLocks noGrp="1"/>
          </p:cNvSpPr>
          <p:nvPr>
            <p:ph type="subTitle" idx="1"/>
          </p:nvPr>
        </p:nvSpPr>
        <p:spPr>
          <a:xfrm>
            <a:off x="1523998" y="5151767"/>
            <a:ext cx="9144000" cy="399947"/>
          </a:xfrm>
        </p:spPr>
        <p:txBody>
          <a:bodyPr>
            <a:normAutofit lnSpcReduction="10000"/>
          </a:bodyPr>
          <a:lstStyle/>
          <a:p>
            <a:r>
              <a:rPr lang="ko-KR" altLang="en-US" b="0" i="0" dirty="0">
                <a:solidFill>
                  <a:srgbClr val="333333"/>
                </a:solidFill>
                <a:effectLst/>
                <a:latin typeface="NanumGothic" panose="020D0604000000000000" pitchFamily="34" charset="-127"/>
                <a:ea typeface="NanumGothic" panose="020D0604000000000000" pitchFamily="34" charset="-127"/>
              </a:rPr>
              <a:t>과제</a:t>
            </a:r>
            <a:r>
              <a:rPr lang="en-US" altLang="ko-KR" b="0" i="0" dirty="0">
                <a:solidFill>
                  <a:srgbClr val="333333"/>
                </a:solidFill>
                <a:effectLst/>
                <a:latin typeface="NanumGothic" panose="020D0604000000000000" pitchFamily="34" charset="-127"/>
                <a:ea typeface="NanumGothic" panose="020D0604000000000000" pitchFamily="34" charset="-127"/>
              </a:rPr>
              <a:t>05_</a:t>
            </a:r>
            <a:r>
              <a:rPr lang="ko-KR" altLang="en-US" dirty="0">
                <a:solidFill>
                  <a:srgbClr val="333333"/>
                </a:solidFill>
                <a:latin typeface="NanumGothic" panose="020D0604000000000000" pitchFamily="34" charset="-127"/>
                <a:ea typeface="NanumGothic" panose="020D0604000000000000" pitchFamily="34" charset="-127"/>
              </a:rPr>
              <a:t>이형섭</a:t>
            </a:r>
            <a:r>
              <a:rPr lang="en-US" altLang="ko-KR" b="0" i="0" dirty="0">
                <a:solidFill>
                  <a:srgbClr val="333333"/>
                </a:solidFill>
                <a:effectLst/>
                <a:latin typeface="NanumGothic" panose="020D0604000000000000" pitchFamily="34" charset="-127"/>
                <a:ea typeface="NanumGothic" panose="020D0604000000000000" pitchFamily="34" charset="-127"/>
              </a:rPr>
              <a:t>_201901766</a:t>
            </a:r>
            <a:endParaRPr kumimoji="1" lang="ko-Kore-KR" altLang="en-US" dirty="0"/>
          </a:p>
        </p:txBody>
      </p:sp>
    </p:spTree>
    <p:extLst>
      <p:ext uri="{BB962C8B-B14F-4D97-AF65-F5344CB8AC3E}">
        <p14:creationId xmlns:p14="http://schemas.microsoft.com/office/powerpoint/2010/main" val="862958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코드 분석</a:t>
            </a:r>
            <a:r>
              <a:rPr kumimoji="1" lang="en-US" altLang="ko-KR" sz="2500" dirty="0"/>
              <a:t> (main code) ::</a:t>
            </a:r>
            <a:endParaRPr kumimoji="1" lang="ko-Kore-KR" altLang="en-US" sz="2500" dirty="0"/>
          </a:p>
        </p:txBody>
      </p:sp>
      <p:pic>
        <p:nvPicPr>
          <p:cNvPr id="9" name="내용 개체 틀 8" descr="텍스트, 폰트, 스크린샷이(가) 표시된 사진&#10;&#10;자동 생성된 설명">
            <a:extLst>
              <a:ext uri="{FF2B5EF4-FFF2-40B4-BE49-F238E27FC236}">
                <a16:creationId xmlns:a16="http://schemas.microsoft.com/office/drawing/2014/main" id="{E6924EE2-846F-B998-DD1C-F1465DC13897}"/>
              </a:ext>
            </a:extLst>
          </p:cNvPr>
          <p:cNvPicPr>
            <a:picLocks noGrp="1" noChangeAspect="1"/>
          </p:cNvPicPr>
          <p:nvPr>
            <p:ph idx="1"/>
          </p:nvPr>
        </p:nvPicPr>
        <p:blipFill>
          <a:blip r:embed="rId3"/>
          <a:stretch>
            <a:fillRect/>
          </a:stretch>
        </p:blipFill>
        <p:spPr>
          <a:xfrm>
            <a:off x="838200" y="1343818"/>
            <a:ext cx="10515600" cy="2128293"/>
          </a:xfrm>
        </p:spPr>
      </p:pic>
      <p:pic>
        <p:nvPicPr>
          <p:cNvPr id="11" name="그림 10" descr="텍스트, 스크린샷, 폰트, 소프트웨어이(가) 표시된 사진&#10;&#10;자동 생성된 설명">
            <a:extLst>
              <a:ext uri="{FF2B5EF4-FFF2-40B4-BE49-F238E27FC236}">
                <a16:creationId xmlns:a16="http://schemas.microsoft.com/office/drawing/2014/main" id="{3AA405FA-4746-2D97-CF0C-36356AE7226D}"/>
              </a:ext>
            </a:extLst>
          </p:cNvPr>
          <p:cNvPicPr>
            <a:picLocks noChangeAspect="1"/>
          </p:cNvPicPr>
          <p:nvPr/>
        </p:nvPicPr>
        <p:blipFill>
          <a:blip r:embed="rId4"/>
          <a:stretch>
            <a:fillRect/>
          </a:stretch>
        </p:blipFill>
        <p:spPr>
          <a:xfrm>
            <a:off x="838200" y="3429000"/>
            <a:ext cx="8847199" cy="2952881"/>
          </a:xfrm>
          <a:prstGeom prst="rect">
            <a:avLst/>
          </a:prstGeom>
        </p:spPr>
      </p:pic>
    </p:spTree>
    <p:extLst>
      <p:ext uri="{BB962C8B-B14F-4D97-AF65-F5344CB8AC3E}">
        <p14:creationId xmlns:p14="http://schemas.microsoft.com/office/powerpoint/2010/main" val="26859185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영상 분석</a:t>
            </a:r>
            <a:r>
              <a:rPr kumimoji="1" lang="en-US" altLang="ko-KR" sz="2500" dirty="0"/>
              <a:t> (challenge.mp4) ::</a:t>
            </a:r>
            <a:endParaRPr kumimoji="1" lang="ko-Kore-KR" altLang="en-US" sz="2500" dirty="0"/>
          </a:p>
        </p:txBody>
      </p:sp>
      <p:sp>
        <p:nvSpPr>
          <p:cNvPr id="7" name="TextBox 6">
            <a:extLst>
              <a:ext uri="{FF2B5EF4-FFF2-40B4-BE49-F238E27FC236}">
                <a16:creationId xmlns:a16="http://schemas.microsoft.com/office/drawing/2014/main" id="{AE255679-20AC-0331-85ED-27039DD59AB8}"/>
              </a:ext>
            </a:extLst>
          </p:cNvPr>
          <p:cNvSpPr txBox="1"/>
          <p:nvPr/>
        </p:nvSpPr>
        <p:spPr>
          <a:xfrm>
            <a:off x="581891" y="1448790"/>
            <a:ext cx="2514599" cy="646331"/>
          </a:xfrm>
          <a:prstGeom prst="rect">
            <a:avLst/>
          </a:prstGeom>
          <a:noFill/>
        </p:spPr>
        <p:txBody>
          <a:bodyPr wrap="none" rtlCol="0">
            <a:spAutoFit/>
          </a:bodyPr>
          <a:lstStyle/>
          <a:p>
            <a:r>
              <a:rPr kumimoji="1" lang="en-US" altLang="ko-Kore-KR" dirty="0"/>
              <a:t>Lane selection </a:t>
            </a:r>
            <a:r>
              <a:rPr kumimoji="1" lang="ko-KR" altLang="en-US" dirty="0"/>
              <a:t>범위가 </a:t>
            </a:r>
            <a:endParaRPr kumimoji="1" lang="en-US" altLang="ko-KR" dirty="0"/>
          </a:p>
          <a:p>
            <a:r>
              <a:rPr kumimoji="1" lang="en-US" altLang="ko-Kore-KR" dirty="0">
                <a:highlight>
                  <a:srgbClr val="FFFF00"/>
                </a:highlight>
              </a:rPr>
              <a:t>-55 &lt; theta &lt; 55</a:t>
            </a:r>
            <a:r>
              <a:rPr kumimoji="1" lang="ko-KR" altLang="en-US" dirty="0"/>
              <a:t>  인 경우</a:t>
            </a:r>
            <a:endParaRPr kumimoji="1" lang="ko-Kore-KR" altLang="en-US" dirty="0"/>
          </a:p>
        </p:txBody>
      </p:sp>
      <p:pic>
        <p:nvPicPr>
          <p:cNvPr id="13" name="그림 12">
            <a:extLst>
              <a:ext uri="{FF2B5EF4-FFF2-40B4-BE49-F238E27FC236}">
                <a16:creationId xmlns:a16="http://schemas.microsoft.com/office/drawing/2014/main" id="{EE9672B2-BFB1-6FDD-683D-6D5EAE23780C}"/>
              </a:ext>
            </a:extLst>
          </p:cNvPr>
          <p:cNvPicPr>
            <a:picLocks noChangeAspect="1"/>
          </p:cNvPicPr>
          <p:nvPr/>
        </p:nvPicPr>
        <p:blipFill>
          <a:blip r:embed="rId3"/>
          <a:stretch>
            <a:fillRect/>
          </a:stretch>
        </p:blipFill>
        <p:spPr>
          <a:xfrm>
            <a:off x="176607" y="2200093"/>
            <a:ext cx="5839766" cy="2791888"/>
          </a:xfrm>
          <a:prstGeom prst="rect">
            <a:avLst/>
          </a:prstGeom>
        </p:spPr>
      </p:pic>
      <p:sp>
        <p:nvSpPr>
          <p:cNvPr id="16" name="TextBox 15">
            <a:extLst>
              <a:ext uri="{FF2B5EF4-FFF2-40B4-BE49-F238E27FC236}">
                <a16:creationId xmlns:a16="http://schemas.microsoft.com/office/drawing/2014/main" id="{C94761A9-93D8-467D-AAA2-06BA4713649B}"/>
              </a:ext>
            </a:extLst>
          </p:cNvPr>
          <p:cNvSpPr txBox="1"/>
          <p:nvPr/>
        </p:nvSpPr>
        <p:spPr>
          <a:xfrm>
            <a:off x="581891" y="5409210"/>
            <a:ext cx="4388830" cy="369332"/>
          </a:xfrm>
          <a:prstGeom prst="rect">
            <a:avLst/>
          </a:prstGeom>
          <a:noFill/>
        </p:spPr>
        <p:txBody>
          <a:bodyPr wrap="none" rtlCol="0">
            <a:spAutoFit/>
          </a:bodyPr>
          <a:lstStyle/>
          <a:p>
            <a:r>
              <a:rPr kumimoji="1" lang="ko-KR" altLang="en-US" dirty="0">
                <a:highlight>
                  <a:srgbClr val="FFFF00"/>
                </a:highlight>
              </a:rPr>
              <a:t>왼쪽 </a:t>
            </a:r>
            <a:r>
              <a:rPr kumimoji="1" lang="en-US" altLang="ko-KR" dirty="0">
                <a:highlight>
                  <a:srgbClr val="FFFF00"/>
                </a:highlight>
              </a:rPr>
              <a:t>Lane Line</a:t>
            </a:r>
            <a:r>
              <a:rPr kumimoji="1" lang="ko-KR" altLang="en-US" dirty="0">
                <a:highlight>
                  <a:srgbClr val="FFFF00"/>
                </a:highlight>
              </a:rPr>
              <a:t>만 </a:t>
            </a:r>
            <a:r>
              <a:rPr kumimoji="1" lang="en-US" altLang="ko-KR" dirty="0">
                <a:highlight>
                  <a:srgbClr val="FFFF00"/>
                </a:highlight>
              </a:rPr>
              <a:t>Detection</a:t>
            </a:r>
            <a:r>
              <a:rPr kumimoji="1" lang="ko-KR" altLang="en-US" dirty="0"/>
              <a:t> 되는 것을 확인</a:t>
            </a:r>
            <a:r>
              <a:rPr kumimoji="1" lang="en-US" altLang="ko-KR" dirty="0"/>
              <a:t>.</a:t>
            </a:r>
            <a:endParaRPr kumimoji="1" lang="ko-Kore-KR" altLang="en-US" dirty="0"/>
          </a:p>
        </p:txBody>
      </p:sp>
      <p:pic>
        <p:nvPicPr>
          <p:cNvPr id="3" name="그림 2">
            <a:extLst>
              <a:ext uri="{FF2B5EF4-FFF2-40B4-BE49-F238E27FC236}">
                <a16:creationId xmlns:a16="http://schemas.microsoft.com/office/drawing/2014/main" id="{9B3ED4EC-C2F5-C847-AF8A-74199F22B43B}"/>
              </a:ext>
            </a:extLst>
          </p:cNvPr>
          <p:cNvPicPr>
            <a:picLocks noChangeAspect="1"/>
          </p:cNvPicPr>
          <p:nvPr/>
        </p:nvPicPr>
        <p:blipFill>
          <a:blip r:embed="rId4"/>
          <a:stretch>
            <a:fillRect/>
          </a:stretch>
        </p:blipFill>
        <p:spPr>
          <a:xfrm>
            <a:off x="6768814" y="1073857"/>
            <a:ext cx="4584986" cy="4293058"/>
          </a:xfrm>
          <a:prstGeom prst="rect">
            <a:avLst/>
          </a:prstGeom>
        </p:spPr>
      </p:pic>
      <p:sp>
        <p:nvSpPr>
          <p:cNvPr id="4" name="TextBox 3">
            <a:extLst>
              <a:ext uri="{FF2B5EF4-FFF2-40B4-BE49-F238E27FC236}">
                <a16:creationId xmlns:a16="http://schemas.microsoft.com/office/drawing/2014/main" id="{8F32E64E-3C29-83F0-E6D0-FB1B4F590A00}"/>
              </a:ext>
            </a:extLst>
          </p:cNvPr>
          <p:cNvSpPr txBox="1"/>
          <p:nvPr/>
        </p:nvSpPr>
        <p:spPr>
          <a:xfrm>
            <a:off x="6404646" y="5415147"/>
            <a:ext cx="5618269" cy="1292662"/>
          </a:xfrm>
          <a:prstGeom prst="rect">
            <a:avLst/>
          </a:prstGeom>
          <a:noFill/>
        </p:spPr>
        <p:txBody>
          <a:bodyPr wrap="none" rtlCol="0">
            <a:spAutoFit/>
          </a:bodyPr>
          <a:lstStyle/>
          <a:p>
            <a:r>
              <a:rPr kumimoji="1" lang="en-US" altLang="ko-Kore-KR" sz="1300" dirty="0"/>
              <a:t>Theta</a:t>
            </a:r>
            <a:r>
              <a:rPr kumimoji="1" lang="ko-KR" altLang="en-US" sz="1300" dirty="0" err="1"/>
              <a:t>를</a:t>
            </a:r>
            <a:r>
              <a:rPr kumimoji="1" lang="ko-KR" altLang="en-US" sz="1300" dirty="0"/>
              <a:t> 이용하여 </a:t>
            </a:r>
            <a:r>
              <a:rPr kumimoji="1" lang="en-US" altLang="ko-KR" sz="1300" dirty="0"/>
              <a:t>video</a:t>
            </a:r>
            <a:r>
              <a:rPr kumimoji="1" lang="ko-KR" altLang="en-US" sz="1300" dirty="0"/>
              <a:t>의 한 순간의 </a:t>
            </a:r>
            <a:r>
              <a:rPr kumimoji="1" lang="en-US" altLang="ko-KR" sz="1300" dirty="0"/>
              <a:t>image(frame)</a:t>
            </a:r>
            <a:r>
              <a:rPr kumimoji="1" lang="ko-KR" altLang="en-US" sz="1300" dirty="0" err="1"/>
              <a:t>를</a:t>
            </a:r>
            <a:r>
              <a:rPr kumimoji="1" lang="ko-KR" altLang="en-US" sz="1300" dirty="0"/>
              <a:t> </a:t>
            </a:r>
            <a:endParaRPr kumimoji="1" lang="en-US" altLang="ko-KR" sz="1300" dirty="0"/>
          </a:p>
          <a:p>
            <a:r>
              <a:rPr kumimoji="1" lang="en-US" altLang="ko-KR" sz="1300" dirty="0"/>
              <a:t>x-y domain</a:t>
            </a:r>
            <a:r>
              <a:rPr kumimoji="1" lang="ko-KR" altLang="en-US" sz="1300" dirty="0"/>
              <a:t>이라고 생각했을 때</a:t>
            </a:r>
            <a:r>
              <a:rPr kumimoji="1" lang="en-US" altLang="ko-KR" sz="1300" dirty="0"/>
              <a:t>,</a:t>
            </a:r>
          </a:p>
          <a:p>
            <a:endParaRPr kumimoji="1" lang="en-US" altLang="ko-KR" sz="1300" dirty="0"/>
          </a:p>
          <a:p>
            <a:r>
              <a:rPr kumimoji="1" lang="ko-KR" altLang="en-US" sz="1300" dirty="0"/>
              <a:t>직선 </a:t>
            </a:r>
            <a:r>
              <a:rPr kumimoji="1" lang="en-US" altLang="ko-KR" sz="1300" dirty="0" err="1">
                <a:solidFill>
                  <a:srgbClr val="FF0000"/>
                </a:solidFill>
                <a:highlight>
                  <a:srgbClr val="FFFF00"/>
                </a:highlight>
              </a:rPr>
              <a:t>l_L</a:t>
            </a:r>
            <a:r>
              <a:rPr kumimoji="1" lang="ko-KR" altLang="en-US" sz="1300" dirty="0"/>
              <a:t>은 </a:t>
            </a:r>
            <a:r>
              <a:rPr kumimoji="1" lang="en-US" altLang="ko-KR" sz="1300" dirty="0"/>
              <a:t>55(degree)</a:t>
            </a:r>
            <a:r>
              <a:rPr kumimoji="1" lang="ko-KR" altLang="en-US" sz="1300" dirty="0"/>
              <a:t>가 된 순간부터 </a:t>
            </a:r>
            <a:r>
              <a:rPr kumimoji="1" lang="en-US" altLang="ko-KR" sz="1300" dirty="0"/>
              <a:t>detection</a:t>
            </a:r>
            <a:r>
              <a:rPr kumimoji="1" lang="ko-KR" altLang="en-US" sz="1300" dirty="0"/>
              <a:t>되었기 때문에</a:t>
            </a:r>
            <a:endParaRPr kumimoji="1" lang="en-US" altLang="ko-KR" sz="1300" dirty="0"/>
          </a:p>
          <a:p>
            <a:r>
              <a:rPr kumimoji="1" lang="ko-KR" altLang="en-US" sz="1300" dirty="0"/>
              <a:t>왼쪽 </a:t>
            </a:r>
            <a:r>
              <a:rPr kumimoji="1" lang="en-US" altLang="ko-KR" sz="1300" dirty="0"/>
              <a:t>Lane Line</a:t>
            </a:r>
            <a:r>
              <a:rPr kumimoji="1" lang="ko-KR" altLang="en-US" sz="1300" dirty="0"/>
              <a:t>은 </a:t>
            </a:r>
            <a:r>
              <a:rPr kumimoji="1" lang="en-US" altLang="ko-KR" sz="1300" dirty="0"/>
              <a:t>image </a:t>
            </a:r>
            <a:r>
              <a:rPr kumimoji="1" lang="ko-KR" altLang="en-US" sz="1300" dirty="0"/>
              <a:t>상에서</a:t>
            </a:r>
            <a:endParaRPr kumimoji="1" lang="en-US" altLang="ko-KR" sz="1300" dirty="0"/>
          </a:p>
          <a:p>
            <a:r>
              <a:rPr kumimoji="1" lang="en-US" altLang="ko-KR" sz="1300" dirty="0">
                <a:highlight>
                  <a:srgbClr val="FFFF00"/>
                </a:highlight>
              </a:rPr>
              <a:t>CCW </a:t>
            </a:r>
            <a:r>
              <a:rPr kumimoji="1" lang="ko-KR" altLang="en-US" sz="1300" dirty="0">
                <a:highlight>
                  <a:srgbClr val="FFFF00"/>
                </a:highlight>
              </a:rPr>
              <a:t>방향으로 약 </a:t>
            </a:r>
            <a:r>
              <a:rPr kumimoji="1" lang="en-US" altLang="ko-KR" sz="1300" dirty="0">
                <a:highlight>
                  <a:srgbClr val="FFFF00"/>
                </a:highlight>
              </a:rPr>
              <a:t>55 degree</a:t>
            </a:r>
            <a:r>
              <a:rPr kumimoji="1" lang="ko-KR" altLang="en-US" sz="1300" dirty="0">
                <a:highlight>
                  <a:srgbClr val="FFFF00"/>
                </a:highlight>
              </a:rPr>
              <a:t>의 각도</a:t>
            </a:r>
            <a:r>
              <a:rPr kumimoji="1" lang="ko-KR" altLang="en-US" sz="1300" dirty="0"/>
              <a:t>로 </a:t>
            </a:r>
            <a:r>
              <a:rPr kumimoji="1" lang="ko-KR" altLang="en-US" sz="1300" dirty="0" err="1"/>
              <a:t>기울어져있다는</a:t>
            </a:r>
            <a:r>
              <a:rPr kumimoji="1" lang="ko-KR" altLang="en-US" sz="1300" dirty="0"/>
              <a:t> 것을 확인 할 수 있다</a:t>
            </a:r>
            <a:r>
              <a:rPr kumimoji="1" lang="en-US" altLang="ko-KR" sz="1300" dirty="0"/>
              <a:t>.</a:t>
            </a:r>
          </a:p>
        </p:txBody>
      </p:sp>
    </p:spTree>
    <p:extLst>
      <p:ext uri="{BB962C8B-B14F-4D97-AF65-F5344CB8AC3E}">
        <p14:creationId xmlns:p14="http://schemas.microsoft.com/office/powerpoint/2010/main" val="490972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영상 분석</a:t>
            </a:r>
            <a:r>
              <a:rPr kumimoji="1" lang="en-US" altLang="ko-KR" sz="2500" dirty="0"/>
              <a:t> (challenge.mp4) ::</a:t>
            </a:r>
            <a:endParaRPr kumimoji="1" lang="ko-Kore-KR" altLang="en-US" sz="2500" dirty="0"/>
          </a:p>
        </p:txBody>
      </p:sp>
      <p:sp>
        <p:nvSpPr>
          <p:cNvPr id="17" name="TextBox 16">
            <a:extLst>
              <a:ext uri="{FF2B5EF4-FFF2-40B4-BE49-F238E27FC236}">
                <a16:creationId xmlns:a16="http://schemas.microsoft.com/office/drawing/2014/main" id="{F74565AC-FB82-C95A-264D-4691D250A941}"/>
              </a:ext>
            </a:extLst>
          </p:cNvPr>
          <p:cNvSpPr txBox="1"/>
          <p:nvPr/>
        </p:nvSpPr>
        <p:spPr>
          <a:xfrm>
            <a:off x="661526" y="1343818"/>
            <a:ext cx="2514599" cy="646331"/>
          </a:xfrm>
          <a:prstGeom prst="rect">
            <a:avLst/>
          </a:prstGeom>
          <a:noFill/>
        </p:spPr>
        <p:txBody>
          <a:bodyPr wrap="none" rtlCol="0">
            <a:spAutoFit/>
          </a:bodyPr>
          <a:lstStyle/>
          <a:p>
            <a:r>
              <a:rPr kumimoji="1" lang="en-US" altLang="ko-Kore-KR" dirty="0"/>
              <a:t>Lane selection </a:t>
            </a:r>
            <a:r>
              <a:rPr kumimoji="1" lang="ko-KR" altLang="en-US" dirty="0"/>
              <a:t>범위가 </a:t>
            </a:r>
            <a:endParaRPr kumimoji="1" lang="en-US" altLang="ko-KR" dirty="0"/>
          </a:p>
          <a:p>
            <a:r>
              <a:rPr kumimoji="1" lang="en-US" altLang="ko-Kore-KR" dirty="0">
                <a:highlight>
                  <a:srgbClr val="00FF00"/>
                </a:highlight>
              </a:rPr>
              <a:t>-</a:t>
            </a:r>
            <a:r>
              <a:rPr kumimoji="1" lang="en-US" altLang="ko-KR" dirty="0">
                <a:highlight>
                  <a:srgbClr val="00FF00"/>
                </a:highlight>
              </a:rPr>
              <a:t>62</a:t>
            </a:r>
            <a:r>
              <a:rPr kumimoji="1" lang="en-US" altLang="ko-Kore-KR" dirty="0">
                <a:highlight>
                  <a:srgbClr val="00FF00"/>
                </a:highlight>
              </a:rPr>
              <a:t> &lt; theta &lt; </a:t>
            </a:r>
            <a:r>
              <a:rPr kumimoji="1" lang="en-US" altLang="ko-KR" dirty="0">
                <a:highlight>
                  <a:srgbClr val="00FF00"/>
                </a:highlight>
              </a:rPr>
              <a:t>62</a:t>
            </a:r>
            <a:r>
              <a:rPr kumimoji="1" lang="ko-KR" altLang="en-US" dirty="0">
                <a:highlight>
                  <a:srgbClr val="00FF00"/>
                </a:highlight>
              </a:rPr>
              <a:t>  </a:t>
            </a:r>
            <a:r>
              <a:rPr kumimoji="1" lang="ko-KR" altLang="en-US" dirty="0"/>
              <a:t>인 경우</a:t>
            </a:r>
            <a:endParaRPr kumimoji="1" lang="ko-Kore-KR" altLang="en-US" dirty="0"/>
          </a:p>
        </p:txBody>
      </p:sp>
      <p:sp>
        <p:nvSpPr>
          <p:cNvPr id="19" name="TextBox 18">
            <a:extLst>
              <a:ext uri="{FF2B5EF4-FFF2-40B4-BE49-F238E27FC236}">
                <a16:creationId xmlns:a16="http://schemas.microsoft.com/office/drawing/2014/main" id="{A8C372CE-4CC3-98C4-A56B-70E1FE6127C9}"/>
              </a:ext>
            </a:extLst>
          </p:cNvPr>
          <p:cNvSpPr txBox="1"/>
          <p:nvPr/>
        </p:nvSpPr>
        <p:spPr>
          <a:xfrm>
            <a:off x="661526" y="5304238"/>
            <a:ext cx="4619663" cy="369332"/>
          </a:xfrm>
          <a:prstGeom prst="rect">
            <a:avLst/>
          </a:prstGeom>
          <a:noFill/>
        </p:spPr>
        <p:txBody>
          <a:bodyPr wrap="none" rtlCol="0">
            <a:spAutoFit/>
          </a:bodyPr>
          <a:lstStyle/>
          <a:p>
            <a:r>
              <a:rPr kumimoji="1" lang="ko-KR" altLang="en-US" dirty="0">
                <a:highlight>
                  <a:srgbClr val="00FF00"/>
                </a:highlight>
              </a:rPr>
              <a:t>오른쪽 </a:t>
            </a:r>
            <a:r>
              <a:rPr kumimoji="1" lang="en-US" altLang="ko-KR" dirty="0">
                <a:highlight>
                  <a:srgbClr val="00FF00"/>
                </a:highlight>
              </a:rPr>
              <a:t>Lane Line</a:t>
            </a:r>
            <a:r>
              <a:rPr kumimoji="1" lang="ko-KR" altLang="en-US" dirty="0">
                <a:highlight>
                  <a:srgbClr val="00FF00"/>
                </a:highlight>
              </a:rPr>
              <a:t>도 </a:t>
            </a:r>
            <a:r>
              <a:rPr kumimoji="1" lang="en-US" altLang="ko-KR" dirty="0">
                <a:highlight>
                  <a:srgbClr val="00FF00"/>
                </a:highlight>
              </a:rPr>
              <a:t>Detection</a:t>
            </a:r>
            <a:r>
              <a:rPr kumimoji="1" lang="ko-KR" altLang="en-US" dirty="0">
                <a:highlight>
                  <a:srgbClr val="00FF00"/>
                </a:highlight>
              </a:rPr>
              <a:t> </a:t>
            </a:r>
            <a:r>
              <a:rPr kumimoji="1" lang="ko-KR" altLang="en-US" dirty="0"/>
              <a:t>되는 것을 확인</a:t>
            </a:r>
            <a:r>
              <a:rPr kumimoji="1" lang="en-US" altLang="ko-KR" dirty="0"/>
              <a:t>.</a:t>
            </a:r>
            <a:endParaRPr kumimoji="1" lang="ko-Kore-KR" altLang="en-US" dirty="0"/>
          </a:p>
        </p:txBody>
      </p:sp>
      <p:pic>
        <p:nvPicPr>
          <p:cNvPr id="21" name="그림 20" descr="텍스트, 멀티미디어 소프트웨어, 소프트웨어, 라인이(가) 표시된 사진&#10;&#10;자동 생성된 설명">
            <a:extLst>
              <a:ext uri="{FF2B5EF4-FFF2-40B4-BE49-F238E27FC236}">
                <a16:creationId xmlns:a16="http://schemas.microsoft.com/office/drawing/2014/main" id="{F31DC3A2-06AA-97B4-5A27-BAAEB9762945}"/>
              </a:ext>
            </a:extLst>
          </p:cNvPr>
          <p:cNvPicPr>
            <a:picLocks noChangeAspect="1"/>
          </p:cNvPicPr>
          <p:nvPr/>
        </p:nvPicPr>
        <p:blipFill>
          <a:blip r:embed="rId3"/>
          <a:stretch>
            <a:fillRect/>
          </a:stretch>
        </p:blipFill>
        <p:spPr>
          <a:xfrm>
            <a:off x="256250" y="2095121"/>
            <a:ext cx="5839750" cy="2712658"/>
          </a:xfrm>
          <a:prstGeom prst="rect">
            <a:avLst/>
          </a:prstGeom>
        </p:spPr>
      </p:pic>
      <p:sp>
        <p:nvSpPr>
          <p:cNvPr id="4" name="TextBox 3">
            <a:extLst>
              <a:ext uri="{FF2B5EF4-FFF2-40B4-BE49-F238E27FC236}">
                <a16:creationId xmlns:a16="http://schemas.microsoft.com/office/drawing/2014/main" id="{FE04E1C2-A18B-0D12-5431-3DDEB6B9155F}"/>
              </a:ext>
            </a:extLst>
          </p:cNvPr>
          <p:cNvSpPr txBox="1"/>
          <p:nvPr/>
        </p:nvSpPr>
        <p:spPr>
          <a:xfrm>
            <a:off x="6404646" y="5359582"/>
            <a:ext cx="5741700" cy="1292662"/>
          </a:xfrm>
          <a:prstGeom prst="rect">
            <a:avLst/>
          </a:prstGeom>
          <a:noFill/>
        </p:spPr>
        <p:txBody>
          <a:bodyPr wrap="none" rtlCol="0">
            <a:spAutoFit/>
          </a:bodyPr>
          <a:lstStyle/>
          <a:p>
            <a:r>
              <a:rPr kumimoji="1" lang="en-US" altLang="ko-Kore-KR" sz="1300" dirty="0"/>
              <a:t>Theta</a:t>
            </a:r>
            <a:r>
              <a:rPr kumimoji="1" lang="ko-KR" altLang="en-US" sz="1300" dirty="0" err="1"/>
              <a:t>를</a:t>
            </a:r>
            <a:r>
              <a:rPr kumimoji="1" lang="ko-KR" altLang="en-US" sz="1300" dirty="0"/>
              <a:t> 이용하여 </a:t>
            </a:r>
            <a:r>
              <a:rPr kumimoji="1" lang="en-US" altLang="ko-KR" sz="1300" dirty="0"/>
              <a:t>video</a:t>
            </a:r>
            <a:r>
              <a:rPr kumimoji="1" lang="ko-KR" altLang="en-US" sz="1300" dirty="0"/>
              <a:t>의 한 순간의 </a:t>
            </a:r>
            <a:r>
              <a:rPr kumimoji="1" lang="en-US" altLang="ko-KR" sz="1300" dirty="0"/>
              <a:t>image(frame)</a:t>
            </a:r>
            <a:r>
              <a:rPr kumimoji="1" lang="ko-KR" altLang="en-US" sz="1300" dirty="0" err="1"/>
              <a:t>를</a:t>
            </a:r>
            <a:endParaRPr kumimoji="1" lang="en-US" altLang="ko-KR" sz="1300" dirty="0"/>
          </a:p>
          <a:p>
            <a:r>
              <a:rPr kumimoji="1" lang="ko-KR" altLang="en-US" sz="1300" dirty="0"/>
              <a:t> </a:t>
            </a:r>
            <a:r>
              <a:rPr kumimoji="1" lang="en-US" altLang="ko-KR" sz="1300" dirty="0"/>
              <a:t>x-y domain</a:t>
            </a:r>
            <a:r>
              <a:rPr kumimoji="1" lang="ko-KR" altLang="en-US" sz="1300" dirty="0"/>
              <a:t>이라고 생각했을 때</a:t>
            </a:r>
            <a:r>
              <a:rPr kumimoji="1" lang="en-US" altLang="ko-KR" sz="1300" dirty="0"/>
              <a:t>,</a:t>
            </a:r>
          </a:p>
          <a:p>
            <a:endParaRPr kumimoji="1" lang="en-US" altLang="ko-KR" sz="1300" dirty="0"/>
          </a:p>
          <a:p>
            <a:r>
              <a:rPr kumimoji="1" lang="ko-KR" altLang="en-US" sz="1300" dirty="0"/>
              <a:t>직선 </a:t>
            </a:r>
            <a:r>
              <a:rPr kumimoji="1" lang="en-US" altLang="ko-KR" sz="1300" dirty="0" err="1">
                <a:solidFill>
                  <a:srgbClr val="FF0000"/>
                </a:solidFill>
                <a:highlight>
                  <a:srgbClr val="00FF00"/>
                </a:highlight>
              </a:rPr>
              <a:t>l_R</a:t>
            </a:r>
            <a:r>
              <a:rPr kumimoji="1" lang="ko-KR" altLang="en-US" sz="1300" dirty="0"/>
              <a:t>은 </a:t>
            </a:r>
            <a:r>
              <a:rPr kumimoji="1" lang="en-US" altLang="ko-KR" sz="1300" dirty="0"/>
              <a:t>62(degree)</a:t>
            </a:r>
            <a:r>
              <a:rPr kumimoji="1" lang="ko-KR" altLang="en-US" sz="1300" dirty="0"/>
              <a:t>가 된 순간부터 </a:t>
            </a:r>
            <a:r>
              <a:rPr kumimoji="1" lang="en-US" altLang="ko-KR" sz="1300" dirty="0"/>
              <a:t>detection</a:t>
            </a:r>
            <a:r>
              <a:rPr kumimoji="1" lang="ko-KR" altLang="en-US" sz="1300" dirty="0"/>
              <a:t>되었기 때문에</a:t>
            </a:r>
            <a:endParaRPr kumimoji="1" lang="en-US" altLang="ko-KR" sz="1300" dirty="0"/>
          </a:p>
          <a:p>
            <a:r>
              <a:rPr kumimoji="1" lang="ko-KR" altLang="en-US" sz="1300" dirty="0"/>
              <a:t>오른쪽 </a:t>
            </a:r>
            <a:r>
              <a:rPr kumimoji="1" lang="en-US" altLang="ko-KR" sz="1300" dirty="0"/>
              <a:t>Lane Line</a:t>
            </a:r>
            <a:r>
              <a:rPr kumimoji="1" lang="ko-KR" altLang="en-US" sz="1300" dirty="0"/>
              <a:t>은 </a:t>
            </a:r>
            <a:r>
              <a:rPr kumimoji="1" lang="en-US" altLang="ko-KR" sz="1300" dirty="0"/>
              <a:t>image </a:t>
            </a:r>
            <a:r>
              <a:rPr kumimoji="1" lang="ko-KR" altLang="en-US" sz="1300" dirty="0"/>
              <a:t>상에서</a:t>
            </a:r>
            <a:endParaRPr kumimoji="1" lang="en-US" altLang="ko-KR" sz="1300" dirty="0"/>
          </a:p>
          <a:p>
            <a:r>
              <a:rPr kumimoji="1" lang="en-US" altLang="ko-KR" sz="1300" dirty="0">
                <a:highlight>
                  <a:srgbClr val="00FF00"/>
                </a:highlight>
              </a:rPr>
              <a:t>CCW</a:t>
            </a:r>
            <a:r>
              <a:rPr kumimoji="1" lang="ko-KR" altLang="en-US" sz="1300" dirty="0">
                <a:highlight>
                  <a:srgbClr val="00FF00"/>
                </a:highlight>
              </a:rPr>
              <a:t> 방향으로 약 </a:t>
            </a:r>
            <a:r>
              <a:rPr kumimoji="1" lang="en-US" altLang="ko-KR" sz="1300" dirty="0">
                <a:highlight>
                  <a:srgbClr val="00FF00"/>
                </a:highlight>
              </a:rPr>
              <a:t> 152</a:t>
            </a:r>
            <a:r>
              <a:rPr kumimoji="1" lang="ko-KR" altLang="en-US" sz="1300" dirty="0">
                <a:highlight>
                  <a:srgbClr val="00FF00"/>
                </a:highlight>
              </a:rPr>
              <a:t> </a:t>
            </a:r>
            <a:r>
              <a:rPr kumimoji="1" lang="en-US" altLang="ko-KR" sz="1300" dirty="0">
                <a:highlight>
                  <a:srgbClr val="00FF00"/>
                </a:highlight>
              </a:rPr>
              <a:t>degree</a:t>
            </a:r>
            <a:r>
              <a:rPr kumimoji="1" lang="ko-KR" altLang="en-US" sz="1300" dirty="0">
                <a:highlight>
                  <a:srgbClr val="00FF00"/>
                </a:highlight>
              </a:rPr>
              <a:t>의 각도</a:t>
            </a:r>
            <a:r>
              <a:rPr kumimoji="1" lang="ko-KR" altLang="en-US" sz="1300" dirty="0"/>
              <a:t>로 </a:t>
            </a:r>
            <a:r>
              <a:rPr kumimoji="1" lang="ko-KR" altLang="en-US" sz="1300" dirty="0" err="1"/>
              <a:t>기울어져있다는</a:t>
            </a:r>
            <a:r>
              <a:rPr kumimoji="1" lang="ko-KR" altLang="en-US" sz="1300" dirty="0"/>
              <a:t> 것을 확인 할 수 있다</a:t>
            </a:r>
            <a:r>
              <a:rPr kumimoji="1" lang="en-US" altLang="ko-KR" sz="1300" dirty="0"/>
              <a:t>.</a:t>
            </a:r>
          </a:p>
        </p:txBody>
      </p:sp>
      <p:pic>
        <p:nvPicPr>
          <p:cNvPr id="22" name="그림 21">
            <a:extLst>
              <a:ext uri="{FF2B5EF4-FFF2-40B4-BE49-F238E27FC236}">
                <a16:creationId xmlns:a16="http://schemas.microsoft.com/office/drawing/2014/main" id="{D82DAE3B-5035-4BD0-1CBB-D288AE472BDC}"/>
              </a:ext>
            </a:extLst>
          </p:cNvPr>
          <p:cNvPicPr>
            <a:picLocks noChangeAspect="1"/>
          </p:cNvPicPr>
          <p:nvPr/>
        </p:nvPicPr>
        <p:blipFill>
          <a:blip r:embed="rId4"/>
          <a:stretch>
            <a:fillRect/>
          </a:stretch>
        </p:blipFill>
        <p:spPr>
          <a:xfrm>
            <a:off x="8386136" y="605866"/>
            <a:ext cx="3549614" cy="4699689"/>
          </a:xfrm>
          <a:prstGeom prst="rect">
            <a:avLst/>
          </a:prstGeom>
        </p:spPr>
      </p:pic>
    </p:spTree>
    <p:extLst>
      <p:ext uri="{BB962C8B-B14F-4D97-AF65-F5344CB8AC3E}">
        <p14:creationId xmlns:p14="http://schemas.microsoft.com/office/powerpoint/2010/main" val="5665277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영상 분석</a:t>
            </a:r>
            <a:r>
              <a:rPr kumimoji="1" lang="en-US" altLang="ko-KR" sz="2500" dirty="0"/>
              <a:t> (challenge.mp4) ::</a:t>
            </a:r>
            <a:endParaRPr kumimoji="1" lang="ko-Kore-KR" altLang="en-US" sz="2500" dirty="0"/>
          </a:p>
        </p:txBody>
      </p:sp>
      <p:sp>
        <p:nvSpPr>
          <p:cNvPr id="7" name="TextBox 6">
            <a:extLst>
              <a:ext uri="{FF2B5EF4-FFF2-40B4-BE49-F238E27FC236}">
                <a16:creationId xmlns:a16="http://schemas.microsoft.com/office/drawing/2014/main" id="{AE255679-20AC-0331-85ED-27039DD59AB8}"/>
              </a:ext>
            </a:extLst>
          </p:cNvPr>
          <p:cNvSpPr txBox="1"/>
          <p:nvPr/>
        </p:nvSpPr>
        <p:spPr>
          <a:xfrm>
            <a:off x="838200" y="1101354"/>
            <a:ext cx="2701381" cy="784830"/>
          </a:xfrm>
          <a:prstGeom prst="rect">
            <a:avLst/>
          </a:prstGeom>
          <a:noFill/>
        </p:spPr>
        <p:txBody>
          <a:bodyPr wrap="none" rtlCol="0">
            <a:spAutoFit/>
          </a:bodyPr>
          <a:lstStyle/>
          <a:p>
            <a:r>
              <a:rPr kumimoji="1" lang="en-US" altLang="ko-Kore-KR" sz="1500" dirty="0"/>
              <a:t>Lane selection </a:t>
            </a:r>
            <a:r>
              <a:rPr kumimoji="1" lang="ko-KR" altLang="en-US" sz="1500" dirty="0"/>
              <a:t>범위가 </a:t>
            </a:r>
            <a:endParaRPr kumimoji="1" lang="en-US" altLang="ko-KR" sz="1500" dirty="0"/>
          </a:p>
          <a:p>
            <a:r>
              <a:rPr kumimoji="1" lang="en-US" altLang="ko-Kore-KR" sz="1500" dirty="0"/>
              <a:t>-</a:t>
            </a:r>
            <a:r>
              <a:rPr kumimoji="1" lang="en-US" altLang="ko-KR" sz="1500" dirty="0"/>
              <a:t>73</a:t>
            </a:r>
            <a:r>
              <a:rPr kumimoji="1" lang="en-US" altLang="ko-Kore-KR" sz="1500" dirty="0"/>
              <a:t> &lt; theta &lt; </a:t>
            </a:r>
            <a:r>
              <a:rPr kumimoji="1" lang="en-US" altLang="ko-KR" sz="1500" dirty="0"/>
              <a:t>73</a:t>
            </a:r>
            <a:r>
              <a:rPr kumimoji="1" lang="ko-KR" altLang="en-US" sz="1500" dirty="0"/>
              <a:t>  인 경우</a:t>
            </a:r>
            <a:endParaRPr kumimoji="1" lang="en-US" altLang="ko-KR" sz="1500" dirty="0"/>
          </a:p>
          <a:p>
            <a:r>
              <a:rPr kumimoji="1" lang="ko-KR" altLang="en-US" sz="1500" dirty="0"/>
              <a:t>잘못 </a:t>
            </a:r>
            <a:r>
              <a:rPr kumimoji="1" lang="en-US" altLang="ko-KR" sz="1500" dirty="0"/>
              <a:t>Selection</a:t>
            </a:r>
            <a:r>
              <a:rPr kumimoji="1" lang="ko-KR" altLang="en-US" sz="1500" dirty="0"/>
              <a:t>되는 </a:t>
            </a:r>
            <a:r>
              <a:rPr kumimoji="1" lang="en-US" altLang="ko-KR" sz="1500" dirty="0"/>
              <a:t>Line</a:t>
            </a:r>
            <a:r>
              <a:rPr kumimoji="1" lang="ko-KR" altLang="en-US" sz="1500" dirty="0"/>
              <a:t>이 존재</a:t>
            </a:r>
            <a:endParaRPr kumimoji="1" lang="ko-Kore-KR" altLang="en-US" sz="1500" dirty="0"/>
          </a:p>
        </p:txBody>
      </p:sp>
      <p:sp>
        <p:nvSpPr>
          <p:cNvPr id="19" name="TextBox 18">
            <a:extLst>
              <a:ext uri="{FF2B5EF4-FFF2-40B4-BE49-F238E27FC236}">
                <a16:creationId xmlns:a16="http://schemas.microsoft.com/office/drawing/2014/main" id="{A8C372CE-4CC3-98C4-A56B-70E1FE6127C9}"/>
              </a:ext>
            </a:extLst>
          </p:cNvPr>
          <p:cNvSpPr txBox="1"/>
          <p:nvPr/>
        </p:nvSpPr>
        <p:spPr>
          <a:xfrm>
            <a:off x="7836012" y="4870606"/>
            <a:ext cx="4168158" cy="784830"/>
          </a:xfrm>
          <a:prstGeom prst="rect">
            <a:avLst/>
          </a:prstGeom>
          <a:noFill/>
        </p:spPr>
        <p:txBody>
          <a:bodyPr wrap="square" rtlCol="0">
            <a:spAutoFit/>
          </a:bodyPr>
          <a:lstStyle/>
          <a:p>
            <a:r>
              <a:rPr kumimoji="1" lang="ko-KR" altLang="en-US" sz="1500" dirty="0"/>
              <a:t>이러한 방식으로 </a:t>
            </a:r>
            <a:r>
              <a:rPr kumimoji="1" lang="en-US" altLang="ko-KR" sz="1500" dirty="0"/>
              <a:t>theta</a:t>
            </a:r>
            <a:r>
              <a:rPr kumimoji="1" lang="ko-KR" altLang="en-US" sz="1500" dirty="0"/>
              <a:t>값을 적절히 조절하여</a:t>
            </a:r>
            <a:endParaRPr kumimoji="1" lang="en-US" altLang="ko-KR" sz="1500" dirty="0"/>
          </a:p>
          <a:p>
            <a:r>
              <a:rPr kumimoji="1" lang="en-US" altLang="ko-KR" sz="1500" dirty="0">
                <a:solidFill>
                  <a:srgbClr val="FF0000"/>
                </a:solidFill>
              </a:rPr>
              <a:t>Lane line</a:t>
            </a:r>
            <a:r>
              <a:rPr kumimoji="1" lang="ko-KR" altLang="en-US" sz="1500" dirty="0">
                <a:solidFill>
                  <a:srgbClr val="FF0000"/>
                </a:solidFill>
              </a:rPr>
              <a:t>이 </a:t>
            </a:r>
            <a:r>
              <a:rPr kumimoji="1" lang="ko-KR" altLang="en-US" sz="1500" dirty="0" err="1">
                <a:solidFill>
                  <a:srgbClr val="FF0000"/>
                </a:solidFill>
              </a:rPr>
              <a:t>아닌데도</a:t>
            </a:r>
            <a:r>
              <a:rPr kumimoji="1" lang="en-US" altLang="ko-KR" sz="1500" dirty="0">
                <a:solidFill>
                  <a:srgbClr val="FF0000"/>
                </a:solidFill>
              </a:rPr>
              <a:t> selection</a:t>
            </a:r>
            <a:r>
              <a:rPr kumimoji="1" lang="ko-KR" altLang="en-US" sz="1500" dirty="0">
                <a:solidFill>
                  <a:srgbClr val="FF0000"/>
                </a:solidFill>
              </a:rPr>
              <a:t>되는</a:t>
            </a:r>
            <a:r>
              <a:rPr kumimoji="1" lang="en-US" altLang="ko-KR" sz="1500" dirty="0">
                <a:solidFill>
                  <a:srgbClr val="FF0000"/>
                </a:solidFill>
              </a:rPr>
              <a:t> Line</a:t>
            </a:r>
            <a:r>
              <a:rPr kumimoji="1" lang="ko-KR" altLang="en-US" sz="1500" dirty="0">
                <a:solidFill>
                  <a:srgbClr val="FF0000"/>
                </a:solidFill>
              </a:rPr>
              <a:t>들이 </a:t>
            </a:r>
            <a:r>
              <a:rPr kumimoji="1" lang="en-US" altLang="ko-KR" sz="1500" dirty="0">
                <a:solidFill>
                  <a:srgbClr val="FF0000"/>
                </a:solidFill>
              </a:rPr>
              <a:t>Selection</a:t>
            </a:r>
            <a:r>
              <a:rPr kumimoji="1" lang="ko-KR" altLang="en-US" sz="1500" dirty="0">
                <a:solidFill>
                  <a:srgbClr val="FF0000"/>
                </a:solidFill>
              </a:rPr>
              <a:t>되지 않도록 할 수 있다</a:t>
            </a:r>
            <a:r>
              <a:rPr kumimoji="1" lang="en-US" altLang="ko-KR" sz="1500" dirty="0">
                <a:solidFill>
                  <a:srgbClr val="FF0000"/>
                </a:solidFill>
              </a:rPr>
              <a:t>.</a:t>
            </a:r>
          </a:p>
        </p:txBody>
      </p:sp>
      <p:sp>
        <p:nvSpPr>
          <p:cNvPr id="22" name="TextBox 21">
            <a:extLst>
              <a:ext uri="{FF2B5EF4-FFF2-40B4-BE49-F238E27FC236}">
                <a16:creationId xmlns:a16="http://schemas.microsoft.com/office/drawing/2014/main" id="{AE7C5278-F0DB-ABBE-997E-9D43E0C40098}"/>
              </a:ext>
            </a:extLst>
          </p:cNvPr>
          <p:cNvSpPr txBox="1"/>
          <p:nvPr/>
        </p:nvSpPr>
        <p:spPr>
          <a:xfrm>
            <a:off x="6334385" y="1106143"/>
            <a:ext cx="2893741" cy="784830"/>
          </a:xfrm>
          <a:prstGeom prst="rect">
            <a:avLst/>
          </a:prstGeom>
          <a:noFill/>
        </p:spPr>
        <p:txBody>
          <a:bodyPr wrap="none" rtlCol="0">
            <a:spAutoFit/>
          </a:bodyPr>
          <a:lstStyle/>
          <a:p>
            <a:r>
              <a:rPr kumimoji="1" lang="en-US" altLang="ko-Kore-KR" sz="1500" dirty="0"/>
              <a:t>Lane selection </a:t>
            </a:r>
            <a:r>
              <a:rPr kumimoji="1" lang="ko-KR" altLang="en-US" sz="1500" dirty="0"/>
              <a:t>범위를</a:t>
            </a:r>
            <a:endParaRPr kumimoji="1" lang="en-US" altLang="ko-KR" sz="1500" dirty="0"/>
          </a:p>
          <a:p>
            <a:r>
              <a:rPr kumimoji="1" lang="en-US" altLang="ko-Kore-KR" sz="1500" dirty="0"/>
              <a:t>-</a:t>
            </a:r>
            <a:r>
              <a:rPr kumimoji="1" lang="en-US" altLang="ko-KR" sz="1500" dirty="0"/>
              <a:t>72</a:t>
            </a:r>
            <a:r>
              <a:rPr kumimoji="1" lang="en-US" altLang="ko-Kore-KR" sz="1500" dirty="0"/>
              <a:t> &lt; theta &lt; </a:t>
            </a:r>
            <a:r>
              <a:rPr kumimoji="1" lang="en-US" altLang="ko-KR" sz="1500" dirty="0"/>
              <a:t>72</a:t>
            </a:r>
            <a:r>
              <a:rPr kumimoji="1" lang="ko-KR" altLang="en-US" sz="1500" dirty="0"/>
              <a:t>로 수정한 경우</a:t>
            </a:r>
            <a:endParaRPr kumimoji="1" lang="en-US" altLang="ko-KR" sz="1500" dirty="0"/>
          </a:p>
          <a:p>
            <a:r>
              <a:rPr kumimoji="1" lang="ko-KR" altLang="en-US" sz="1500" dirty="0"/>
              <a:t>잘못 </a:t>
            </a:r>
            <a:r>
              <a:rPr kumimoji="1" lang="en-US" altLang="ko-KR" sz="1500" dirty="0"/>
              <a:t>Selection</a:t>
            </a:r>
            <a:r>
              <a:rPr kumimoji="1" lang="ko-KR" altLang="en-US" sz="1500" dirty="0"/>
              <a:t>되는 </a:t>
            </a:r>
            <a:r>
              <a:rPr kumimoji="1" lang="en-US" altLang="ko-KR" sz="1500" dirty="0"/>
              <a:t>Line</a:t>
            </a:r>
            <a:r>
              <a:rPr kumimoji="1" lang="ko-KR" altLang="en-US" sz="1500" dirty="0"/>
              <a:t>이 없어짐</a:t>
            </a:r>
            <a:endParaRPr kumimoji="1" lang="en-US" altLang="ko-KR" sz="1500" dirty="0"/>
          </a:p>
        </p:txBody>
      </p:sp>
      <p:cxnSp>
        <p:nvCxnSpPr>
          <p:cNvPr id="30" name="직선 화살표 연결선 29">
            <a:extLst>
              <a:ext uri="{FF2B5EF4-FFF2-40B4-BE49-F238E27FC236}">
                <a16:creationId xmlns:a16="http://schemas.microsoft.com/office/drawing/2014/main" id="{1CB2C63C-3F49-1995-0E1A-1615D1E75C9E}"/>
              </a:ext>
            </a:extLst>
          </p:cNvPr>
          <p:cNvCxnSpPr>
            <a:cxnSpLocks/>
          </p:cNvCxnSpPr>
          <p:nvPr/>
        </p:nvCxnSpPr>
        <p:spPr>
          <a:xfrm>
            <a:off x="3352799" y="1490646"/>
            <a:ext cx="2981586"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pic>
        <p:nvPicPr>
          <p:cNvPr id="32" name="그림 31" descr="텍스트, 스크린샷, 폰트이(가) 표시된 사진&#10;&#10;자동 생성된 설명">
            <a:extLst>
              <a:ext uri="{FF2B5EF4-FFF2-40B4-BE49-F238E27FC236}">
                <a16:creationId xmlns:a16="http://schemas.microsoft.com/office/drawing/2014/main" id="{9E9AAED3-064F-2B45-F902-7C9A23FAB2D2}"/>
              </a:ext>
            </a:extLst>
          </p:cNvPr>
          <p:cNvPicPr>
            <a:picLocks noChangeAspect="1"/>
          </p:cNvPicPr>
          <p:nvPr/>
        </p:nvPicPr>
        <p:blipFill rotWithShape="1">
          <a:blip r:embed="rId3"/>
          <a:srcRect l="78374" t="66813"/>
          <a:stretch/>
        </p:blipFill>
        <p:spPr>
          <a:xfrm>
            <a:off x="6334385" y="1993332"/>
            <a:ext cx="3733599" cy="1435667"/>
          </a:xfrm>
          <a:prstGeom prst="rect">
            <a:avLst/>
          </a:prstGeom>
        </p:spPr>
      </p:pic>
      <p:pic>
        <p:nvPicPr>
          <p:cNvPr id="34" name="그림 33" descr="지상, 야외, 스크린샷, 자연이(가) 표시된 사진&#10;&#10;자동 생성된 설명">
            <a:extLst>
              <a:ext uri="{FF2B5EF4-FFF2-40B4-BE49-F238E27FC236}">
                <a16:creationId xmlns:a16="http://schemas.microsoft.com/office/drawing/2014/main" id="{41A2B174-4DF5-216E-4641-5C3EEBFE6423}"/>
              </a:ext>
            </a:extLst>
          </p:cNvPr>
          <p:cNvPicPr>
            <a:picLocks noChangeAspect="1"/>
          </p:cNvPicPr>
          <p:nvPr/>
        </p:nvPicPr>
        <p:blipFill rotWithShape="1">
          <a:blip r:embed="rId4"/>
          <a:srcRect l="57336"/>
          <a:stretch/>
        </p:blipFill>
        <p:spPr>
          <a:xfrm>
            <a:off x="838200" y="1957918"/>
            <a:ext cx="3316048" cy="1435666"/>
          </a:xfrm>
          <a:prstGeom prst="rect">
            <a:avLst/>
          </a:prstGeom>
        </p:spPr>
      </p:pic>
      <p:pic>
        <p:nvPicPr>
          <p:cNvPr id="39" name="그림 38">
            <a:extLst>
              <a:ext uri="{FF2B5EF4-FFF2-40B4-BE49-F238E27FC236}">
                <a16:creationId xmlns:a16="http://schemas.microsoft.com/office/drawing/2014/main" id="{9DEDBB82-E365-B0B0-D25A-672476DDE4BE}"/>
              </a:ext>
            </a:extLst>
          </p:cNvPr>
          <p:cNvPicPr>
            <a:picLocks noChangeAspect="1"/>
          </p:cNvPicPr>
          <p:nvPr/>
        </p:nvPicPr>
        <p:blipFill>
          <a:blip r:embed="rId5"/>
          <a:stretch>
            <a:fillRect/>
          </a:stretch>
        </p:blipFill>
        <p:spPr>
          <a:xfrm>
            <a:off x="838200" y="3905963"/>
            <a:ext cx="3498906" cy="2488553"/>
          </a:xfrm>
          <a:prstGeom prst="rect">
            <a:avLst/>
          </a:prstGeom>
        </p:spPr>
      </p:pic>
      <p:sp>
        <p:nvSpPr>
          <p:cNvPr id="41" name="TextBox 40">
            <a:extLst>
              <a:ext uri="{FF2B5EF4-FFF2-40B4-BE49-F238E27FC236}">
                <a16:creationId xmlns:a16="http://schemas.microsoft.com/office/drawing/2014/main" id="{E5FE5EAD-9CEF-0694-DCB4-23B5BA0A5AC7}"/>
              </a:ext>
            </a:extLst>
          </p:cNvPr>
          <p:cNvSpPr txBox="1"/>
          <p:nvPr/>
        </p:nvSpPr>
        <p:spPr>
          <a:xfrm>
            <a:off x="3203369" y="3247303"/>
            <a:ext cx="6406736" cy="369332"/>
          </a:xfrm>
          <a:prstGeom prst="rect">
            <a:avLst/>
          </a:prstGeom>
          <a:noFill/>
        </p:spPr>
        <p:txBody>
          <a:bodyPr wrap="square">
            <a:spAutoFit/>
          </a:bodyPr>
          <a:lstStyle/>
          <a:p>
            <a:r>
              <a:rPr lang="ko-Kore-KR" altLang="en-US" dirty="0"/>
              <a:t>= 10</a:t>
            </a:r>
          </a:p>
        </p:txBody>
      </p:sp>
      <p:pic>
        <p:nvPicPr>
          <p:cNvPr id="44" name="그림 43">
            <a:extLst>
              <a:ext uri="{FF2B5EF4-FFF2-40B4-BE49-F238E27FC236}">
                <a16:creationId xmlns:a16="http://schemas.microsoft.com/office/drawing/2014/main" id="{812D02AB-FF8E-7A60-D3EC-7FBC0A838E83}"/>
              </a:ext>
            </a:extLst>
          </p:cNvPr>
          <p:cNvPicPr>
            <a:picLocks noChangeAspect="1"/>
          </p:cNvPicPr>
          <p:nvPr/>
        </p:nvPicPr>
        <p:blipFill>
          <a:blip r:embed="rId6"/>
          <a:stretch>
            <a:fillRect/>
          </a:stretch>
        </p:blipFill>
        <p:spPr>
          <a:xfrm>
            <a:off x="4337106" y="4622467"/>
            <a:ext cx="3327210" cy="1440351"/>
          </a:xfrm>
          <a:prstGeom prst="rect">
            <a:avLst/>
          </a:prstGeom>
        </p:spPr>
      </p:pic>
      <p:cxnSp>
        <p:nvCxnSpPr>
          <p:cNvPr id="45" name="직선 화살표 연결선 44">
            <a:extLst>
              <a:ext uri="{FF2B5EF4-FFF2-40B4-BE49-F238E27FC236}">
                <a16:creationId xmlns:a16="http://schemas.microsoft.com/office/drawing/2014/main" id="{3A481584-CAF2-166D-ED71-43583D45352B}"/>
              </a:ext>
            </a:extLst>
          </p:cNvPr>
          <p:cNvCxnSpPr>
            <a:cxnSpLocks/>
          </p:cNvCxnSpPr>
          <p:nvPr/>
        </p:nvCxnSpPr>
        <p:spPr>
          <a:xfrm flipH="1">
            <a:off x="4572135" y="3103834"/>
            <a:ext cx="1705163" cy="757021"/>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48" name="직선 화살표 연결선 47">
            <a:extLst>
              <a:ext uri="{FF2B5EF4-FFF2-40B4-BE49-F238E27FC236}">
                <a16:creationId xmlns:a16="http://schemas.microsoft.com/office/drawing/2014/main" id="{C4239827-2519-625B-F7A9-BC6FACCA0159}"/>
              </a:ext>
            </a:extLst>
          </p:cNvPr>
          <p:cNvCxnSpPr>
            <a:cxnSpLocks/>
            <a:endCxn id="39" idx="3"/>
          </p:cNvCxnSpPr>
          <p:nvPr/>
        </p:nvCxnSpPr>
        <p:spPr>
          <a:xfrm>
            <a:off x="3562597" y="5150240"/>
            <a:ext cx="774509"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53" name="직선 화살표 연결선 52">
            <a:extLst>
              <a:ext uri="{FF2B5EF4-FFF2-40B4-BE49-F238E27FC236}">
                <a16:creationId xmlns:a16="http://schemas.microsoft.com/office/drawing/2014/main" id="{249DCD6B-2456-5827-5873-39738022CE4E}"/>
              </a:ext>
            </a:extLst>
          </p:cNvPr>
          <p:cNvCxnSpPr>
            <a:cxnSpLocks/>
          </p:cNvCxnSpPr>
          <p:nvPr/>
        </p:nvCxnSpPr>
        <p:spPr>
          <a:xfrm>
            <a:off x="7028213" y="5185655"/>
            <a:ext cx="774509"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68138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실습 영상</a:t>
            </a:r>
            <a:r>
              <a:rPr kumimoji="1" lang="en-US" altLang="ko-KR" sz="2500" dirty="0"/>
              <a:t> 1 (challenge.mp4) ::</a:t>
            </a:r>
            <a:endParaRPr kumimoji="1" lang="ko-Kore-KR" altLang="en-US" sz="2500" dirty="0"/>
          </a:p>
        </p:txBody>
      </p:sp>
      <p:pic>
        <p:nvPicPr>
          <p:cNvPr id="7" name="video1.mp4">
            <a:hlinkClick r:id="" action="ppaction://media"/>
            <a:extLst>
              <a:ext uri="{FF2B5EF4-FFF2-40B4-BE49-F238E27FC236}">
                <a16:creationId xmlns:a16="http://schemas.microsoft.com/office/drawing/2014/main" id="{0A300865-C56A-D370-A8B7-497DBAF6D22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534246" y="1343818"/>
            <a:ext cx="9123508" cy="4965754"/>
          </a:xfrm>
        </p:spPr>
      </p:pic>
    </p:spTree>
    <p:extLst>
      <p:ext uri="{BB962C8B-B14F-4D97-AF65-F5344CB8AC3E}">
        <p14:creationId xmlns:p14="http://schemas.microsoft.com/office/powerpoint/2010/main" val="911188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실습 영상</a:t>
            </a:r>
            <a:r>
              <a:rPr kumimoji="1" lang="en-US" altLang="ko-KR" sz="2500" dirty="0"/>
              <a:t> 2 (solidWhiteRight.mp4) ::</a:t>
            </a:r>
            <a:endParaRPr kumimoji="1" lang="ko-Kore-KR" altLang="en-US" sz="2500" dirty="0"/>
          </a:p>
        </p:txBody>
      </p:sp>
      <p:pic>
        <p:nvPicPr>
          <p:cNvPr id="9" name="video2.mp4">
            <a:hlinkClick r:id="" action="ppaction://media"/>
            <a:extLst>
              <a:ext uri="{FF2B5EF4-FFF2-40B4-BE49-F238E27FC236}">
                <a16:creationId xmlns:a16="http://schemas.microsoft.com/office/drawing/2014/main" id="{C1CCB694-2698-28C4-14A4-BC6EF199141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656066" y="1343818"/>
            <a:ext cx="8879867" cy="4833145"/>
          </a:xfrm>
        </p:spPr>
      </p:pic>
    </p:spTree>
    <p:extLst>
      <p:ext uri="{BB962C8B-B14F-4D97-AF65-F5344CB8AC3E}">
        <p14:creationId xmlns:p14="http://schemas.microsoft.com/office/powerpoint/2010/main" val="3507867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5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실습 영상</a:t>
            </a:r>
            <a:r>
              <a:rPr kumimoji="1" lang="en-US" altLang="ko-KR" sz="2500" dirty="0"/>
              <a:t> 3 (solidYellowLeft.mp4) ::</a:t>
            </a:r>
            <a:endParaRPr kumimoji="1" lang="ko-Kore-KR" altLang="en-US" sz="2500" dirty="0"/>
          </a:p>
        </p:txBody>
      </p:sp>
      <p:pic>
        <p:nvPicPr>
          <p:cNvPr id="3" name="video3">
            <a:hlinkClick r:id="" action="ppaction://media"/>
            <a:extLst>
              <a:ext uri="{FF2B5EF4-FFF2-40B4-BE49-F238E27FC236}">
                <a16:creationId xmlns:a16="http://schemas.microsoft.com/office/drawing/2014/main" id="{D91B76E1-99B9-98C8-5804-E34BE561C81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333225" y="1080655"/>
            <a:ext cx="9525550" cy="5179436"/>
          </a:xfrm>
        </p:spPr>
      </p:pic>
    </p:spTree>
    <p:extLst>
      <p:ext uri="{BB962C8B-B14F-4D97-AF65-F5344CB8AC3E}">
        <p14:creationId xmlns:p14="http://schemas.microsoft.com/office/powerpoint/2010/main" val="385921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코드 분석</a:t>
            </a:r>
            <a:r>
              <a:rPr kumimoji="1" lang="en-US" altLang="ko-KR" sz="2500" dirty="0"/>
              <a:t> (main code) ::</a:t>
            </a:r>
            <a:endParaRPr kumimoji="1" lang="ko-Kore-KR" altLang="en-US" sz="2500" dirty="0"/>
          </a:p>
        </p:txBody>
      </p:sp>
      <p:pic>
        <p:nvPicPr>
          <p:cNvPr id="4" name="내용 개체 틀 3">
            <a:extLst>
              <a:ext uri="{FF2B5EF4-FFF2-40B4-BE49-F238E27FC236}">
                <a16:creationId xmlns:a16="http://schemas.microsoft.com/office/drawing/2014/main" id="{98C4C234-B879-F9EE-16E2-71FCAA7016E5}"/>
              </a:ext>
            </a:extLst>
          </p:cNvPr>
          <p:cNvPicPr>
            <a:picLocks noGrp="1" noChangeAspect="1"/>
          </p:cNvPicPr>
          <p:nvPr>
            <p:ph idx="1"/>
          </p:nvPr>
        </p:nvPicPr>
        <p:blipFill>
          <a:blip r:embed="rId3"/>
          <a:stretch>
            <a:fillRect/>
          </a:stretch>
        </p:blipFill>
        <p:spPr>
          <a:xfrm>
            <a:off x="838200" y="1341251"/>
            <a:ext cx="6749638" cy="2683343"/>
          </a:xfrm>
        </p:spPr>
      </p:pic>
      <p:pic>
        <p:nvPicPr>
          <p:cNvPr id="7" name="그림 6">
            <a:extLst>
              <a:ext uri="{FF2B5EF4-FFF2-40B4-BE49-F238E27FC236}">
                <a16:creationId xmlns:a16="http://schemas.microsoft.com/office/drawing/2014/main" id="{11D914E0-8325-A1BF-1F2D-8C8D2CBEC8C1}"/>
              </a:ext>
            </a:extLst>
          </p:cNvPr>
          <p:cNvPicPr>
            <a:picLocks noChangeAspect="1"/>
          </p:cNvPicPr>
          <p:nvPr/>
        </p:nvPicPr>
        <p:blipFill>
          <a:blip r:embed="rId4"/>
          <a:stretch>
            <a:fillRect/>
          </a:stretch>
        </p:blipFill>
        <p:spPr>
          <a:xfrm>
            <a:off x="968829" y="4044887"/>
            <a:ext cx="10882745" cy="2346683"/>
          </a:xfrm>
          <a:prstGeom prst="rect">
            <a:avLst/>
          </a:prstGeom>
        </p:spPr>
      </p:pic>
      <p:sp>
        <p:nvSpPr>
          <p:cNvPr id="8" name="타원 7">
            <a:extLst>
              <a:ext uri="{FF2B5EF4-FFF2-40B4-BE49-F238E27FC236}">
                <a16:creationId xmlns:a16="http://schemas.microsoft.com/office/drawing/2014/main" id="{2762907D-1BBF-854B-8B84-470C168A731E}"/>
              </a:ext>
            </a:extLst>
          </p:cNvPr>
          <p:cNvSpPr/>
          <p:nvPr/>
        </p:nvSpPr>
        <p:spPr>
          <a:xfrm>
            <a:off x="2814453" y="5936850"/>
            <a:ext cx="926275" cy="4750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ko-Kore-KR" altLang="en-US"/>
          </a:p>
        </p:txBody>
      </p:sp>
      <p:cxnSp>
        <p:nvCxnSpPr>
          <p:cNvPr id="10" name="꺾인 연결선[E] 9">
            <a:extLst>
              <a:ext uri="{FF2B5EF4-FFF2-40B4-BE49-F238E27FC236}">
                <a16:creationId xmlns:a16="http://schemas.microsoft.com/office/drawing/2014/main" id="{D37C1132-EA80-B609-FB02-1FC9780B16B4}"/>
              </a:ext>
            </a:extLst>
          </p:cNvPr>
          <p:cNvCxnSpPr>
            <a:stCxn id="8" idx="4"/>
          </p:cNvCxnSpPr>
          <p:nvPr/>
        </p:nvCxnSpPr>
        <p:spPr>
          <a:xfrm rot="16200000" flipH="1">
            <a:off x="5016919" y="4672534"/>
            <a:ext cx="107690" cy="3586347"/>
          </a:xfrm>
          <a:prstGeom prst="bentConnector2">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094F6B5-062B-4C76-945B-44FB4C2CA77B}"/>
              </a:ext>
            </a:extLst>
          </p:cNvPr>
          <p:cNvSpPr txBox="1"/>
          <p:nvPr/>
        </p:nvSpPr>
        <p:spPr>
          <a:xfrm>
            <a:off x="6863938" y="6281041"/>
            <a:ext cx="4652427" cy="400110"/>
          </a:xfrm>
          <a:prstGeom prst="rect">
            <a:avLst/>
          </a:prstGeom>
          <a:noFill/>
        </p:spPr>
        <p:txBody>
          <a:bodyPr wrap="none" rtlCol="0">
            <a:spAutoFit/>
          </a:bodyPr>
          <a:lstStyle/>
          <a:p>
            <a:r>
              <a:rPr kumimoji="1" lang="en-US" altLang="ko-Kore-KR" sz="2000" b="1" dirty="0">
                <a:solidFill>
                  <a:schemeClr val="accent1"/>
                </a:solidFill>
              </a:rPr>
              <a:t>Slide 6 ~ 9</a:t>
            </a:r>
            <a:r>
              <a:rPr kumimoji="1" lang="ko-KR" altLang="en-US" sz="2000" b="1" dirty="0">
                <a:solidFill>
                  <a:schemeClr val="accent1"/>
                </a:solidFill>
              </a:rPr>
              <a:t> </a:t>
            </a:r>
            <a:r>
              <a:rPr kumimoji="1" lang="en-US" altLang="ko-KR" sz="2000" b="1" dirty="0">
                <a:solidFill>
                  <a:schemeClr val="accent1"/>
                </a:solidFill>
              </a:rPr>
              <a:t>:</a:t>
            </a:r>
            <a:r>
              <a:rPr kumimoji="1" lang="ko-KR" altLang="en-US" sz="2000" b="1" dirty="0">
                <a:solidFill>
                  <a:schemeClr val="accent1"/>
                </a:solidFill>
              </a:rPr>
              <a:t> </a:t>
            </a:r>
            <a:r>
              <a:rPr kumimoji="1" lang="en-US" altLang="ko-KR" sz="2000" b="1" dirty="0" err="1">
                <a:solidFill>
                  <a:schemeClr val="accent1"/>
                </a:solidFill>
              </a:rPr>
              <a:t>Canny_acl</a:t>
            </a:r>
            <a:r>
              <a:rPr kumimoji="1" lang="en-US" altLang="ko-KR" sz="2000" b="1" dirty="0">
                <a:solidFill>
                  <a:schemeClr val="accent1"/>
                </a:solidFill>
              </a:rPr>
              <a:t> Function</a:t>
            </a:r>
            <a:r>
              <a:rPr kumimoji="1" lang="ko-KR" altLang="en-US" sz="2000" b="1" dirty="0">
                <a:solidFill>
                  <a:schemeClr val="accent1"/>
                </a:solidFill>
              </a:rPr>
              <a:t> 코드 분석</a:t>
            </a:r>
            <a:endParaRPr kumimoji="1" lang="ko-Kore-KR" altLang="en-US" sz="2000" b="1" dirty="0">
              <a:solidFill>
                <a:schemeClr val="accent1"/>
              </a:solidFill>
            </a:endParaRPr>
          </a:p>
        </p:txBody>
      </p:sp>
    </p:spTree>
    <p:extLst>
      <p:ext uri="{BB962C8B-B14F-4D97-AF65-F5344CB8AC3E}">
        <p14:creationId xmlns:p14="http://schemas.microsoft.com/office/powerpoint/2010/main" val="4145594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코드 분석</a:t>
            </a:r>
            <a:r>
              <a:rPr kumimoji="1" lang="en-US" altLang="ko-KR" sz="2500" dirty="0"/>
              <a:t> (</a:t>
            </a:r>
            <a:r>
              <a:rPr kumimoji="1" lang="en-US" altLang="ko-KR" sz="2500" dirty="0" err="1"/>
              <a:t>Canny_acl</a:t>
            </a:r>
            <a:r>
              <a:rPr kumimoji="1" lang="en-US" altLang="ko-KR" sz="2500" dirty="0"/>
              <a:t> Function) ::</a:t>
            </a:r>
            <a:endParaRPr kumimoji="1" lang="ko-Kore-KR" altLang="en-US" sz="2500" dirty="0"/>
          </a:p>
        </p:txBody>
      </p:sp>
      <p:pic>
        <p:nvPicPr>
          <p:cNvPr id="7" name="내용 개체 틀 6" descr="텍스트, 스크린샷, 소프트웨어, 웹 페이지이(가) 표시된 사진&#10;&#10;자동 생성된 설명">
            <a:extLst>
              <a:ext uri="{FF2B5EF4-FFF2-40B4-BE49-F238E27FC236}">
                <a16:creationId xmlns:a16="http://schemas.microsoft.com/office/drawing/2014/main" id="{DFA956BB-F34F-F5D9-E9EF-30CA1ED46595}"/>
              </a:ext>
            </a:extLst>
          </p:cNvPr>
          <p:cNvPicPr>
            <a:picLocks noGrp="1" noChangeAspect="1"/>
          </p:cNvPicPr>
          <p:nvPr>
            <p:ph idx="1"/>
          </p:nvPr>
        </p:nvPicPr>
        <p:blipFill>
          <a:blip r:embed="rId3"/>
          <a:stretch>
            <a:fillRect/>
          </a:stretch>
        </p:blipFill>
        <p:spPr>
          <a:xfrm>
            <a:off x="1774569" y="1343818"/>
            <a:ext cx="8642861" cy="5096308"/>
          </a:xfrm>
        </p:spPr>
      </p:pic>
    </p:spTree>
    <p:extLst>
      <p:ext uri="{BB962C8B-B14F-4D97-AF65-F5344CB8AC3E}">
        <p14:creationId xmlns:p14="http://schemas.microsoft.com/office/powerpoint/2010/main" val="1270008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228600"/>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코드 분석</a:t>
            </a:r>
            <a:r>
              <a:rPr kumimoji="1" lang="en-US" altLang="ko-KR" sz="2500" dirty="0"/>
              <a:t> (</a:t>
            </a:r>
            <a:r>
              <a:rPr kumimoji="1" lang="en-US" altLang="ko-KR" sz="2500" dirty="0" err="1"/>
              <a:t>Canny_acl</a:t>
            </a:r>
            <a:r>
              <a:rPr kumimoji="1" lang="en-US" altLang="ko-KR" sz="2500" dirty="0"/>
              <a:t> Function) ::</a:t>
            </a:r>
            <a:endParaRPr kumimoji="1" lang="ko-Kore-KR" altLang="en-US" sz="2500" dirty="0"/>
          </a:p>
        </p:txBody>
      </p:sp>
      <p:pic>
        <p:nvPicPr>
          <p:cNvPr id="5" name="그림 4" descr="텍스트, 스크린샷, 폰트, 번호이(가) 표시된 사진&#10;&#10;자동 생성된 설명">
            <a:extLst>
              <a:ext uri="{FF2B5EF4-FFF2-40B4-BE49-F238E27FC236}">
                <a16:creationId xmlns:a16="http://schemas.microsoft.com/office/drawing/2014/main" id="{15DFCEC6-57B0-E679-33F1-EC97C43F2985}"/>
              </a:ext>
            </a:extLst>
          </p:cNvPr>
          <p:cNvPicPr>
            <a:picLocks noChangeAspect="1"/>
          </p:cNvPicPr>
          <p:nvPr/>
        </p:nvPicPr>
        <p:blipFill>
          <a:blip r:embed="rId3"/>
          <a:stretch>
            <a:fillRect/>
          </a:stretch>
        </p:blipFill>
        <p:spPr>
          <a:xfrm>
            <a:off x="2451100" y="1343818"/>
            <a:ext cx="7289800" cy="4622800"/>
          </a:xfrm>
          <a:prstGeom prst="rect">
            <a:avLst/>
          </a:prstGeom>
        </p:spPr>
      </p:pic>
    </p:spTree>
    <p:extLst>
      <p:ext uri="{BB962C8B-B14F-4D97-AF65-F5344CB8AC3E}">
        <p14:creationId xmlns:p14="http://schemas.microsoft.com/office/powerpoint/2010/main" val="3172678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코드 분석</a:t>
            </a:r>
            <a:r>
              <a:rPr kumimoji="1" lang="en-US" altLang="ko-KR" sz="2500" dirty="0"/>
              <a:t> (</a:t>
            </a:r>
            <a:r>
              <a:rPr kumimoji="1" lang="en-US" altLang="ko-KR" sz="2500" dirty="0" err="1"/>
              <a:t>Canny_acl</a:t>
            </a:r>
            <a:r>
              <a:rPr kumimoji="1" lang="en-US" altLang="ko-KR" sz="2500" dirty="0"/>
              <a:t> Function) ::</a:t>
            </a:r>
            <a:endParaRPr kumimoji="1" lang="ko-Kore-KR" altLang="en-US" sz="2500" dirty="0"/>
          </a:p>
        </p:txBody>
      </p:sp>
      <p:pic>
        <p:nvPicPr>
          <p:cNvPr id="7" name="그림 6" descr="텍스트, 스크린샷, 폰트, 번호이(가) 표시된 사진&#10;&#10;자동 생성된 설명">
            <a:extLst>
              <a:ext uri="{FF2B5EF4-FFF2-40B4-BE49-F238E27FC236}">
                <a16:creationId xmlns:a16="http://schemas.microsoft.com/office/drawing/2014/main" id="{EFD6DCEB-6B5D-F2BD-043F-8F131E1AB8E7}"/>
              </a:ext>
            </a:extLst>
          </p:cNvPr>
          <p:cNvPicPr>
            <a:picLocks noChangeAspect="1"/>
          </p:cNvPicPr>
          <p:nvPr/>
        </p:nvPicPr>
        <p:blipFill>
          <a:blip r:embed="rId3"/>
          <a:stretch>
            <a:fillRect/>
          </a:stretch>
        </p:blipFill>
        <p:spPr>
          <a:xfrm>
            <a:off x="2674999" y="1343818"/>
            <a:ext cx="6842001" cy="5114106"/>
          </a:xfrm>
          <a:prstGeom prst="rect">
            <a:avLst/>
          </a:prstGeom>
        </p:spPr>
      </p:pic>
    </p:spTree>
    <p:extLst>
      <p:ext uri="{BB962C8B-B14F-4D97-AF65-F5344CB8AC3E}">
        <p14:creationId xmlns:p14="http://schemas.microsoft.com/office/powerpoint/2010/main" val="3832120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F1A41A9-F83E-A475-1391-C12EEC73D4F5}"/>
              </a:ext>
            </a:extLst>
          </p:cNvPr>
          <p:cNvSpPr>
            <a:spLocks noGrp="1"/>
          </p:cNvSpPr>
          <p:nvPr>
            <p:ph type="title"/>
          </p:nvPr>
        </p:nvSpPr>
        <p:spPr>
          <a:xfrm>
            <a:off x="838200" y="18255"/>
            <a:ext cx="10515600" cy="1325563"/>
          </a:xfrm>
        </p:spPr>
        <p:txBody>
          <a:bodyPr>
            <a:normAutofit/>
          </a:bodyPr>
          <a:lstStyle/>
          <a:p>
            <a:pPr algn="ctr"/>
            <a:r>
              <a:rPr kumimoji="1" lang="en-US" altLang="ko-Kore-KR" sz="2500" dirty="0"/>
              <a:t>:</a:t>
            </a:r>
            <a:r>
              <a:rPr kumimoji="1" lang="en-US" altLang="ko-KR" sz="2500" dirty="0"/>
              <a:t>:</a:t>
            </a:r>
            <a:r>
              <a:rPr kumimoji="1" lang="ko-KR" altLang="en-US" sz="2500" dirty="0"/>
              <a:t> 코드 분석</a:t>
            </a:r>
            <a:r>
              <a:rPr kumimoji="1" lang="en-US" altLang="ko-KR" sz="2500" dirty="0"/>
              <a:t> (</a:t>
            </a:r>
            <a:r>
              <a:rPr kumimoji="1" lang="en-US" altLang="ko-KR" sz="2500" dirty="0" err="1"/>
              <a:t>Canny_acl</a:t>
            </a:r>
            <a:r>
              <a:rPr kumimoji="1" lang="en-US" altLang="ko-KR" sz="2500" dirty="0"/>
              <a:t> Function) ::</a:t>
            </a:r>
            <a:endParaRPr kumimoji="1" lang="ko-Kore-KR" altLang="en-US" sz="2500" dirty="0"/>
          </a:p>
        </p:txBody>
      </p:sp>
      <p:pic>
        <p:nvPicPr>
          <p:cNvPr id="4" name="그림 3" descr="텍스트, 스크린샷, 폰트, 번호이(가) 표시된 사진&#10;&#10;자동 생성된 설명">
            <a:extLst>
              <a:ext uri="{FF2B5EF4-FFF2-40B4-BE49-F238E27FC236}">
                <a16:creationId xmlns:a16="http://schemas.microsoft.com/office/drawing/2014/main" id="{BCC1DDE8-F031-DE65-D344-4890AC33EBA9}"/>
              </a:ext>
            </a:extLst>
          </p:cNvPr>
          <p:cNvPicPr>
            <a:picLocks noChangeAspect="1"/>
          </p:cNvPicPr>
          <p:nvPr/>
        </p:nvPicPr>
        <p:blipFill>
          <a:blip r:embed="rId3"/>
          <a:stretch>
            <a:fillRect/>
          </a:stretch>
        </p:blipFill>
        <p:spPr>
          <a:xfrm>
            <a:off x="2209800" y="1343818"/>
            <a:ext cx="7772400" cy="4703044"/>
          </a:xfrm>
          <a:prstGeom prst="rect">
            <a:avLst/>
          </a:prstGeom>
        </p:spPr>
      </p:pic>
    </p:spTree>
    <p:extLst>
      <p:ext uri="{BB962C8B-B14F-4D97-AF65-F5344CB8AC3E}">
        <p14:creationId xmlns:p14="http://schemas.microsoft.com/office/powerpoint/2010/main" val="2357745035"/>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698</TotalTime>
  <Words>414</Words>
  <Application>Microsoft Macintosh PowerPoint</Application>
  <PresentationFormat>와이드스크린</PresentationFormat>
  <Paragraphs>54</Paragraphs>
  <Slides>13</Slides>
  <Notes>12</Notes>
  <HiddenSlides>0</HiddenSlides>
  <MMClips>3</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13</vt:i4>
      </vt:variant>
    </vt:vector>
  </HeadingPairs>
  <TitlesOfParts>
    <vt:vector size="18" baseType="lpstr">
      <vt:lpstr>NanumGothic</vt:lpstr>
      <vt:lpstr>Arial</vt:lpstr>
      <vt:lpstr>Calibri</vt:lpstr>
      <vt:lpstr>Calibri Light</vt:lpstr>
      <vt:lpstr>Office 테마</vt:lpstr>
      <vt:lpstr>과제05 – Lane line detection 실습  14주차 게시판에 업로드한 실습용 영상 3 개에 대해 lane line detection 실습을 진행할 것. ppt 에는 코드 분석, 실습 영상 3 개, 실습 영상 분석을 포함할 것. (실습 영상은 mp4 포맷으로 첨부할 것) matlab 실습 코드와 ppt 를 하나의 zip 파일로 묶어 제출 할 것.    </vt:lpstr>
      <vt:lpstr>:: 실습 영상 1 (challenge.mp4) ::</vt:lpstr>
      <vt:lpstr>:: 실습 영상 2 (solidWhiteRight.mp4) ::</vt:lpstr>
      <vt:lpstr>:: 실습 영상 3 (solidYellowLeft.mp4) ::</vt:lpstr>
      <vt:lpstr>:: 코드 분석 (main code) ::</vt:lpstr>
      <vt:lpstr>:: 코드 분석 (Canny_acl Function) ::</vt:lpstr>
      <vt:lpstr>:: 코드 분석 (Canny_acl Function) ::</vt:lpstr>
      <vt:lpstr>:: 코드 분석 (Canny_acl Function) ::</vt:lpstr>
      <vt:lpstr>:: 코드 분석 (Canny_acl Function) ::</vt:lpstr>
      <vt:lpstr>:: 코드 분석 (main code) ::</vt:lpstr>
      <vt:lpstr>:: 영상 분석 (challenge.mp4) ::</vt:lpstr>
      <vt:lpstr>:: 영상 분석 (challenge.mp4) ::</vt:lpstr>
      <vt:lpstr>:: 영상 분석 (challenge.mp4)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과제02 - bicycle model simulation 아래 사진의 면허시허험장 굴절코스을 Matlab 으로 연석은 실선으로 나타내고 차량 모델의 바퀴가 실선을 넘어가지 않도록 주행시키는 simulation을 수행하라. 단, 차체(아반떼AD)는 연석 실선을 넘어가도 됨.  simulation 결과 영상을 ppt 에 첨부할 것. (영상은 MP4 파일 포맷으로 ppt 에 첨부해야함.) 또한 ppt 에는 Matlab code에 대한 분석 및 결과 분석을 첨부할 것.  Matlab code 와 ppt 를 작성하여 하나의 zip 파일로 묶어 제출 할 것.</dc:title>
  <dc:creator>이 형섭</dc:creator>
  <cp:lastModifiedBy>형섭 이</cp:lastModifiedBy>
  <cp:revision>63</cp:revision>
  <dcterms:created xsi:type="dcterms:W3CDTF">2023-05-15T15:00:02Z</dcterms:created>
  <dcterms:modified xsi:type="dcterms:W3CDTF">2023-06-09T14:10:18Z</dcterms:modified>
</cp:coreProperties>
</file>

<file path=docProps/thumbnail.jpeg>
</file>